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FBDDA2-3D87-4BAE-8E71-560C2E7DD7FC}">
  <a:tblStyle styleId="{A4FBDDA2-3D87-4BAE-8E71-560C2E7DD7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26B08A7-8CE0-44DD-AFB2-05F3287694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52" d="100"/>
          <a:sy n="152" d="100"/>
        </p:scale>
        <p:origin x="68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c2915192b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c2915192b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2915192b1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c2915192b1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c2915192b1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c2915192b1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c2915192b1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c2915192b1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c2915192b1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c2915192b1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c2915192b1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c2915192b1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c2915192b1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c2915192b1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c2915192b1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c2915192b1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c2915192b1_2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c2915192b1_2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c2915192b1_2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c2915192b1_2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779825a81a_1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779825a81a_1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11" name="Google Shape;11;p2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Google Shape;13;p2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18" name="Google Shape;18;p2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54" name="Google Shape;154;p11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6" name="Google Shape;156;p11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7" name="Google Shape;15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bg>
      <p:bgPr>
        <a:solidFill>
          <a:srgbClr val="B0C6D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/>
          <p:nvPr/>
        </p:nvSpPr>
        <p:spPr>
          <a:xfrm>
            <a:off x="-7650" y="-7650"/>
            <a:ext cx="9151500" cy="5151300"/>
          </a:xfrm>
          <a:prstGeom prst="frame">
            <a:avLst>
              <a:gd name="adj1" fmla="val 4756"/>
            </a:avLst>
          </a:pr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162" name="Google Shape;162;p12"/>
          <p:cNvGrpSpPr/>
          <p:nvPr/>
        </p:nvGrpSpPr>
        <p:grpSpPr>
          <a:xfrm>
            <a:off x="114491" y="106842"/>
            <a:ext cx="1127645" cy="1153976"/>
            <a:chOff x="152400" y="152400"/>
            <a:chExt cx="1127645" cy="1153976"/>
          </a:xfrm>
        </p:grpSpPr>
        <p:sp>
          <p:nvSpPr>
            <p:cNvPr id="163" name="Google Shape;163;p12"/>
            <p:cNvSpPr/>
            <p:nvPr/>
          </p:nvSpPr>
          <p:spPr>
            <a:xfrm>
              <a:off x="152400" y="152400"/>
              <a:ext cx="921300" cy="921300"/>
            </a:xfrm>
            <a:prstGeom prst="diagStrip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9525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4" name="Google Shape;164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5400000">
              <a:off x="745611" y="-256999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152411" y="362543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12"/>
          <p:cNvGrpSpPr/>
          <p:nvPr/>
        </p:nvGrpSpPr>
        <p:grpSpPr>
          <a:xfrm rot="10800000">
            <a:off x="7901725" y="3874892"/>
            <a:ext cx="1127645" cy="1154423"/>
            <a:chOff x="152400" y="151952"/>
            <a:chExt cx="1127645" cy="1154423"/>
          </a:xfrm>
        </p:grpSpPr>
        <p:sp>
          <p:nvSpPr>
            <p:cNvPr id="167" name="Google Shape;167;p12"/>
            <p:cNvSpPr/>
            <p:nvPr/>
          </p:nvSpPr>
          <p:spPr>
            <a:xfrm>
              <a:off x="152400" y="152400"/>
              <a:ext cx="921300" cy="921300"/>
            </a:xfrm>
            <a:prstGeom prst="diagStrip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9525" dir="135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8" name="Google Shape;168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5400000">
              <a:off x="745611" y="-257447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152411" y="362543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12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306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25" name="Google Shape;25;p3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" name="Google Shape;27;p3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28" name="Google Shape;28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33" name="Google Shape;33;p3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41" name="Google Shape;41;p4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" name="Google Shape;43;p4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4" name="Google Shape;44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/>
          <p:nvPr/>
        </p:nvSpPr>
        <p:spPr>
          <a:xfrm>
            <a:off x="3593400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0C6D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“</a:t>
            </a:r>
            <a:endParaRPr sz="7200">
              <a:solidFill>
                <a:srgbClr val="B0C6D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52" name="Google Shape;52;p5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" name="Google Shape;54;p5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55" name="Google Shape;5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5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58" name="Google Shape;58;p5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6"/>
          <p:cNvGrpSpPr/>
          <p:nvPr/>
        </p:nvGrpSpPr>
        <p:grpSpPr>
          <a:xfrm>
            <a:off x="325492" y="304925"/>
            <a:ext cx="4511142" cy="4526109"/>
            <a:chOff x="2316267" y="304925"/>
            <a:chExt cx="4511142" cy="4526109"/>
          </a:xfrm>
        </p:grpSpPr>
        <p:sp>
          <p:nvSpPr>
            <p:cNvPr id="68" name="Google Shape;68;p6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" name="Google Shape;70;p6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71" name="Google Shape;7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6"/>
          <p:cNvGrpSpPr/>
          <p:nvPr/>
        </p:nvGrpSpPr>
        <p:grpSpPr>
          <a:xfrm>
            <a:off x="796444" y="1424044"/>
            <a:ext cx="277537" cy="277654"/>
            <a:chOff x="1191725" y="238125"/>
            <a:chExt cx="5236550" cy="5238750"/>
          </a:xfrm>
        </p:grpSpPr>
        <p:sp>
          <p:nvSpPr>
            <p:cNvPr id="74" name="Google Shape;74;p6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796450" y="845975"/>
            <a:ext cx="35535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796450" y="1792325"/>
            <a:ext cx="3553500" cy="24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7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85" name="Google Shape;85;p7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" name="Google Shape;87;p7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88" name="Google Shape;88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7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91" name="Google Shape;91;p7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478411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8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03" name="Google Shape;103;p8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5" name="Google Shape;105;p8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06" name="Google Shape;10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8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09" name="Google Shape;109;p8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14" name="Google Shape;114;p8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2"/>
          </p:nvPr>
        </p:nvSpPr>
        <p:spPr>
          <a:xfrm>
            <a:off x="3455100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3"/>
          </p:nvPr>
        </p:nvSpPr>
        <p:spPr>
          <a:xfrm>
            <a:off x="5907003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9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22" name="Google Shape;122;p9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4" name="Google Shape;124;p9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25" name="Google Shape;125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9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28" name="Google Shape;128;p9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0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38" name="Google Shape;138;p10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0" name="Google Shape;140;p10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41" name="Google Shape;14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0"/>
          <p:cNvGrpSpPr/>
          <p:nvPr/>
        </p:nvGrpSpPr>
        <p:grpSpPr>
          <a:xfrm>
            <a:off x="4433231" y="3823844"/>
            <a:ext cx="277537" cy="277654"/>
            <a:chOff x="1191725" y="238125"/>
            <a:chExt cx="5236550" cy="5238750"/>
          </a:xfrm>
        </p:grpSpPr>
        <p:sp>
          <p:nvSpPr>
            <p:cNvPr id="144" name="Google Shape;144;p10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735200" y="4101500"/>
            <a:ext cx="7673700" cy="27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8A9BA6"/>
              </a:buClr>
              <a:buSzPts val="1400"/>
              <a:buNone/>
              <a:defRPr sz="1400" i="1">
                <a:solidFill>
                  <a:srgbClr val="8A9BA6"/>
                </a:solidFill>
              </a:defRPr>
            </a:lvl1pPr>
          </a:lstStyle>
          <a:p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banfonts.com/fonts/Frank_Ruhl_Libre.fo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libre-baskervill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"/>
          <p:cNvSpPr txBox="1">
            <a:spLocks noGrp="1"/>
          </p:cNvSpPr>
          <p:nvPr>
            <p:ph type="title"/>
          </p:nvPr>
        </p:nvSpPr>
        <p:spPr>
          <a:xfrm>
            <a:off x="796450" y="845975"/>
            <a:ext cx="35535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body" idx="1"/>
          </p:nvPr>
        </p:nvSpPr>
        <p:spPr>
          <a:xfrm>
            <a:off x="796450" y="1792325"/>
            <a:ext cx="3553500" cy="24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 idx="4294967295"/>
          </p:nvPr>
        </p:nvSpPr>
        <p:spPr>
          <a:xfrm>
            <a:off x="2947500" y="2401950"/>
            <a:ext cx="3249000" cy="339600"/>
          </a:xfrm>
          <a:prstGeom prst="rect">
            <a:avLst/>
          </a:prstGeom>
          <a:solidFill>
            <a:srgbClr val="040E11">
              <a:alpha val="21150"/>
            </a:srgbClr>
          </a:solidFill>
          <a:effectLst>
            <a:outerShdw blurRad="42863" dist="19050" dir="540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FF"/>
                </a:solidFill>
              </a:rPr>
              <a:t>Want big impact?</a:t>
            </a:r>
            <a:r>
              <a:rPr lang="en">
                <a:solidFill>
                  <a:srgbClr val="FFFFFF"/>
                </a:solidFill>
              </a:rPr>
              <a:t> 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4" name="Google Shape;264;p24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306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70" name="Google Shape;270;p2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cxnSp>
        <p:nvCxnSpPr>
          <p:cNvPr id="271" name="Google Shape;271;p25"/>
          <p:cNvCxnSpPr>
            <a:stCxn id="272" idx="2"/>
            <a:endCxn id="273" idx="0"/>
          </p:cNvCxnSpPr>
          <p:nvPr/>
        </p:nvCxnSpPr>
        <p:spPr>
          <a:xfrm rot="-5400000" flipH="1">
            <a:off x="5133300" y="1465300"/>
            <a:ext cx="647700" cy="17703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rgbClr val="B0C6D3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74" name="Google Shape;274;p25"/>
          <p:cNvCxnSpPr>
            <a:stCxn id="275" idx="0"/>
            <a:endCxn id="272" idx="2"/>
          </p:cNvCxnSpPr>
          <p:nvPr/>
        </p:nvCxnSpPr>
        <p:spPr>
          <a:xfrm rot="-5400000">
            <a:off x="3363000" y="1465400"/>
            <a:ext cx="647700" cy="17703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rgbClr val="B0C6D3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76" name="Google Shape;276;p25"/>
          <p:cNvCxnSpPr>
            <a:stCxn id="275" idx="2"/>
            <a:endCxn id="277" idx="0"/>
          </p:cNvCxnSpPr>
          <p:nvPr/>
        </p:nvCxnSpPr>
        <p:spPr>
          <a:xfrm rot="-5400000" flipH="1">
            <a:off x="2881500" y="2960900"/>
            <a:ext cx="6858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B0C6D3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78" name="Google Shape;278;p25"/>
          <p:cNvCxnSpPr>
            <a:stCxn id="279" idx="0"/>
            <a:endCxn id="275" idx="2"/>
          </p:cNvCxnSpPr>
          <p:nvPr/>
        </p:nvCxnSpPr>
        <p:spPr>
          <a:xfrm rot="-5400000">
            <a:off x="2036250" y="2960900"/>
            <a:ext cx="6858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B0C6D3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0" name="Google Shape;280;p25"/>
          <p:cNvCxnSpPr>
            <a:stCxn id="273" idx="2"/>
            <a:endCxn id="281" idx="0"/>
          </p:cNvCxnSpPr>
          <p:nvPr/>
        </p:nvCxnSpPr>
        <p:spPr>
          <a:xfrm rot="-5400000" flipH="1">
            <a:off x="6422100" y="2960900"/>
            <a:ext cx="6858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B0C6D3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2" name="Google Shape;282;p25"/>
          <p:cNvCxnSpPr>
            <a:stCxn id="283" idx="0"/>
            <a:endCxn id="273" idx="2"/>
          </p:cNvCxnSpPr>
          <p:nvPr/>
        </p:nvCxnSpPr>
        <p:spPr>
          <a:xfrm rot="-5400000">
            <a:off x="5576850" y="2960900"/>
            <a:ext cx="6858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B0C6D3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72" name="Google Shape;272;p25"/>
          <p:cNvSpPr txBox="1"/>
          <p:nvPr/>
        </p:nvSpPr>
        <p:spPr>
          <a:xfrm>
            <a:off x="3801750" y="1660300"/>
            <a:ext cx="1540500" cy="366300"/>
          </a:xfrm>
          <a:prstGeom prst="rect">
            <a:avLst/>
          </a:prstGeom>
          <a:solidFill>
            <a:srgbClr val="F2EDDA"/>
          </a:solidFill>
          <a:ln w="28575" cap="flat" cmpd="dbl">
            <a:solidFill>
              <a:srgbClr val="8A9B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2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2032650" y="2674400"/>
            <a:ext cx="1538100" cy="366300"/>
          </a:xfrm>
          <a:prstGeom prst="rect">
            <a:avLst/>
          </a:prstGeom>
          <a:solidFill>
            <a:srgbClr val="F2EDDA"/>
          </a:solidFill>
          <a:ln w="28575" cap="flat" cmpd="dbl">
            <a:solidFill>
              <a:srgbClr val="8A9B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73" name="Google Shape;273;p25"/>
          <p:cNvSpPr txBox="1"/>
          <p:nvPr/>
        </p:nvSpPr>
        <p:spPr>
          <a:xfrm>
            <a:off x="5573250" y="2674400"/>
            <a:ext cx="1538100" cy="366300"/>
          </a:xfrm>
          <a:prstGeom prst="rect">
            <a:avLst/>
          </a:prstGeom>
          <a:solidFill>
            <a:srgbClr val="F2EDDA"/>
          </a:solidFill>
          <a:ln w="28575" cap="flat" cmpd="dbl">
            <a:solidFill>
              <a:srgbClr val="8A9B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81" name="Google Shape;281;p25"/>
          <p:cNvSpPr txBox="1"/>
          <p:nvPr/>
        </p:nvSpPr>
        <p:spPr>
          <a:xfrm>
            <a:off x="6418500" y="3726500"/>
            <a:ext cx="1538100" cy="366300"/>
          </a:xfrm>
          <a:prstGeom prst="rect">
            <a:avLst/>
          </a:prstGeom>
          <a:solidFill>
            <a:srgbClr val="F2EDDA"/>
          </a:solidFill>
          <a:ln w="28575" cap="flat" cmpd="dbl">
            <a:solidFill>
              <a:srgbClr val="8A9B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8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83" name="Google Shape;283;p25"/>
          <p:cNvSpPr txBox="1"/>
          <p:nvPr/>
        </p:nvSpPr>
        <p:spPr>
          <a:xfrm>
            <a:off x="4728000" y="3726500"/>
            <a:ext cx="1538100" cy="366300"/>
          </a:xfrm>
          <a:prstGeom prst="rect">
            <a:avLst/>
          </a:prstGeom>
          <a:solidFill>
            <a:srgbClr val="F2EDDA"/>
          </a:solidFill>
          <a:ln w="28575" cap="flat" cmpd="dbl">
            <a:solidFill>
              <a:srgbClr val="8A9B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8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77" name="Google Shape;277;p25"/>
          <p:cNvSpPr txBox="1"/>
          <p:nvPr/>
        </p:nvSpPr>
        <p:spPr>
          <a:xfrm>
            <a:off x="2877900" y="3726500"/>
            <a:ext cx="1538100" cy="366300"/>
          </a:xfrm>
          <a:prstGeom prst="rect">
            <a:avLst/>
          </a:prstGeom>
          <a:solidFill>
            <a:srgbClr val="F2EDDA"/>
          </a:solidFill>
          <a:ln w="28575" cap="flat" cmpd="dbl">
            <a:solidFill>
              <a:srgbClr val="8A9B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8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>
            <a:off x="1187400" y="3726500"/>
            <a:ext cx="1538100" cy="366300"/>
          </a:xfrm>
          <a:prstGeom prst="rect">
            <a:avLst/>
          </a:prstGeom>
          <a:solidFill>
            <a:srgbClr val="F2EDDA"/>
          </a:solidFill>
          <a:ln w="28575" cap="flat" cmpd="dbl">
            <a:solidFill>
              <a:srgbClr val="8A9B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8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89" name="Google Shape;289;p26"/>
          <p:cNvGraphicFramePr/>
          <p:nvPr/>
        </p:nvGraphicFramePr>
        <p:xfrm>
          <a:off x="1518900" y="1747381"/>
          <a:ext cx="6106200" cy="2266100"/>
        </p:xfrm>
        <a:graphic>
          <a:graphicData uri="http://schemas.openxmlformats.org/drawingml/2006/table">
            <a:tbl>
              <a:tblPr>
                <a:noFill/>
                <a:tableStyleId>{A4FBDDA2-3D87-4BAE-8E71-560C2E7DD7FC}</a:tableStyleId>
              </a:tblPr>
              <a:tblGrid>
                <a:gridCol w="152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A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B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C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Yellow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20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7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Blue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30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15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Orange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5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24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16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0C6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0" name="Google Shape;290;p26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>
            <a:off x="1308734" y="1092225"/>
            <a:ext cx="6583680" cy="313632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"/>
          <p:cNvSpPr txBox="1">
            <a:spLocks noGrp="1"/>
          </p:cNvSpPr>
          <p:nvPr>
            <p:ph type="title" idx="4294967295"/>
          </p:nvPr>
        </p:nvSpPr>
        <p:spPr>
          <a:xfrm>
            <a:off x="1003200" y="617375"/>
            <a:ext cx="7137600" cy="32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2500200" y="1747500"/>
            <a:ext cx="6021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2EDDA"/>
          </a:solidFill>
          <a:ln>
            <a:noFill/>
          </a:ln>
          <a:effectLst>
            <a:outerShdw blurRad="28575" dist="95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our office</a:t>
            </a:r>
            <a:endParaRPr sz="8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98" name="Google Shape;298;p27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99" name="Google Shape;299;p27"/>
          <p:cNvSpPr/>
          <p:nvPr/>
        </p:nvSpPr>
        <p:spPr>
          <a:xfrm>
            <a:off x="1790939" y="2089875"/>
            <a:ext cx="202654" cy="202740"/>
          </a:xfrm>
          <a:custGeom>
            <a:avLst/>
            <a:gdLst/>
            <a:ahLst/>
            <a:cxnLst/>
            <a:rect l="l" t="t" r="r" b="b"/>
            <a:pathLst>
              <a:path w="209462" h="209550" extrusionOk="0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0C6D3"/>
              </a:solidFill>
            </a:endParaRPr>
          </a:p>
        </p:txBody>
      </p:sp>
      <p:sp>
        <p:nvSpPr>
          <p:cNvPr id="300" name="Google Shape;300;p27"/>
          <p:cNvSpPr/>
          <p:nvPr/>
        </p:nvSpPr>
        <p:spPr>
          <a:xfrm>
            <a:off x="3102289" y="3392075"/>
            <a:ext cx="202654" cy="202740"/>
          </a:xfrm>
          <a:custGeom>
            <a:avLst/>
            <a:gdLst/>
            <a:ahLst/>
            <a:cxnLst/>
            <a:rect l="l" t="t" r="r" b="b"/>
            <a:pathLst>
              <a:path w="209462" h="209550" extrusionOk="0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0C6D3"/>
              </a:solidFill>
            </a:endParaRPr>
          </a:p>
        </p:txBody>
      </p:sp>
      <p:sp>
        <p:nvSpPr>
          <p:cNvPr id="301" name="Google Shape;301;p27"/>
          <p:cNvSpPr/>
          <p:nvPr/>
        </p:nvSpPr>
        <p:spPr>
          <a:xfrm>
            <a:off x="3987139" y="1887125"/>
            <a:ext cx="202654" cy="202740"/>
          </a:xfrm>
          <a:custGeom>
            <a:avLst/>
            <a:gdLst/>
            <a:ahLst/>
            <a:cxnLst/>
            <a:rect l="l" t="t" r="r" b="b"/>
            <a:pathLst>
              <a:path w="209462" h="209550" extrusionOk="0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0C6D3"/>
              </a:solidFill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6296264" y="2292625"/>
            <a:ext cx="202654" cy="202740"/>
          </a:xfrm>
          <a:custGeom>
            <a:avLst/>
            <a:gdLst/>
            <a:ahLst/>
            <a:cxnLst/>
            <a:rect l="l" t="t" r="r" b="b"/>
            <a:pathLst>
              <a:path w="209462" h="209550" extrusionOk="0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0C6D3"/>
              </a:solidFill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4584489" y="3594825"/>
            <a:ext cx="202654" cy="202740"/>
          </a:xfrm>
          <a:custGeom>
            <a:avLst/>
            <a:gdLst/>
            <a:ahLst/>
            <a:cxnLst/>
            <a:rect l="l" t="t" r="r" b="b"/>
            <a:pathLst>
              <a:path w="209462" h="209550" extrusionOk="0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0C6D3"/>
              </a:solidFill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6852789" y="3675100"/>
            <a:ext cx="202654" cy="202740"/>
          </a:xfrm>
          <a:custGeom>
            <a:avLst/>
            <a:gdLst/>
            <a:ahLst/>
            <a:cxnLst/>
            <a:rect l="l" t="t" r="r" b="b"/>
            <a:pathLst>
              <a:path w="209462" h="209550" extrusionOk="0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0C6D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>
            <a:spLocks noGrp="1"/>
          </p:cNvSpPr>
          <p:nvPr>
            <p:ph type="ctrTitle" idx="4294967295"/>
          </p:nvPr>
        </p:nvSpPr>
        <p:spPr>
          <a:xfrm>
            <a:off x="685800" y="1811942"/>
            <a:ext cx="7772400" cy="1159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310" name="Google Shape;310;p2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1" name="Google Shape;311;p2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 txBox="1">
            <a:spLocks noGrp="1"/>
          </p:cNvSpPr>
          <p:nvPr>
            <p:ph type="ctrTitle" idx="4294967295"/>
          </p:nvPr>
        </p:nvSpPr>
        <p:spPr>
          <a:xfrm>
            <a:off x="1421950" y="952800"/>
            <a:ext cx="63000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317" name="Google Shape;317;p29"/>
          <p:cNvSpPr txBox="1">
            <a:spLocks noGrp="1"/>
          </p:cNvSpPr>
          <p:nvPr>
            <p:ph type="subTitle" idx="4294967295"/>
          </p:nvPr>
        </p:nvSpPr>
        <p:spPr>
          <a:xfrm>
            <a:off x="1421950" y="1411308"/>
            <a:ext cx="63000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318" name="Google Shape;318;p29"/>
          <p:cNvSpPr txBox="1">
            <a:spLocks noGrp="1"/>
          </p:cNvSpPr>
          <p:nvPr>
            <p:ph type="ctrTitle" idx="4294967295"/>
          </p:nvPr>
        </p:nvSpPr>
        <p:spPr>
          <a:xfrm>
            <a:off x="1421950" y="3276894"/>
            <a:ext cx="63000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319" name="Google Shape;319;p29"/>
          <p:cNvSpPr txBox="1">
            <a:spLocks noGrp="1"/>
          </p:cNvSpPr>
          <p:nvPr>
            <p:ph type="subTitle" idx="4294967295"/>
          </p:nvPr>
        </p:nvSpPr>
        <p:spPr>
          <a:xfrm>
            <a:off x="1421950" y="3735401"/>
            <a:ext cx="63000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320" name="Google Shape;320;p29"/>
          <p:cNvSpPr txBox="1">
            <a:spLocks noGrp="1"/>
          </p:cNvSpPr>
          <p:nvPr>
            <p:ph type="ctrTitle" idx="4294967295"/>
          </p:nvPr>
        </p:nvSpPr>
        <p:spPr>
          <a:xfrm>
            <a:off x="1421950" y="2114847"/>
            <a:ext cx="63000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321" name="Google Shape;321;p29"/>
          <p:cNvSpPr txBox="1">
            <a:spLocks noGrp="1"/>
          </p:cNvSpPr>
          <p:nvPr>
            <p:ph type="subTitle" idx="4294967295"/>
          </p:nvPr>
        </p:nvSpPr>
        <p:spPr>
          <a:xfrm>
            <a:off x="1421950" y="2573355"/>
            <a:ext cx="63000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322" name="Google Shape;322;p29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23" name="Google Shape;323;p29"/>
          <p:cNvSpPr/>
          <p:nvPr/>
        </p:nvSpPr>
        <p:spPr>
          <a:xfrm rot="-2700000">
            <a:off x="4470555" y="1869845"/>
            <a:ext cx="202913" cy="202999"/>
          </a:xfrm>
          <a:custGeom>
            <a:avLst/>
            <a:gdLst/>
            <a:ahLst/>
            <a:cxnLst/>
            <a:rect l="l" t="t" r="r" b="b"/>
            <a:pathLst>
              <a:path w="209462" h="209550" extrusionOk="0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B0C6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0C6D3"/>
              </a:solidFill>
            </a:endParaRPr>
          </a:p>
        </p:txBody>
      </p:sp>
      <p:sp>
        <p:nvSpPr>
          <p:cNvPr id="324" name="Google Shape;324;p29"/>
          <p:cNvSpPr/>
          <p:nvPr/>
        </p:nvSpPr>
        <p:spPr>
          <a:xfrm rot="-2700000">
            <a:off x="4470555" y="3051770"/>
            <a:ext cx="202913" cy="202999"/>
          </a:xfrm>
          <a:custGeom>
            <a:avLst/>
            <a:gdLst/>
            <a:ahLst/>
            <a:cxnLst/>
            <a:rect l="l" t="t" r="r" b="b"/>
            <a:pathLst>
              <a:path w="209462" h="209550" extrusionOk="0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B0C6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0C6D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30" name="Google Shape;330;p30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331" name="Google Shape;331;p30"/>
          <p:cNvGrpSpPr/>
          <p:nvPr/>
        </p:nvGrpSpPr>
        <p:grpSpPr>
          <a:xfrm>
            <a:off x="710674" y="1627964"/>
            <a:ext cx="7300911" cy="731700"/>
            <a:chOff x="710674" y="1323164"/>
            <a:chExt cx="7300911" cy="731700"/>
          </a:xfrm>
        </p:grpSpPr>
        <p:sp>
          <p:nvSpPr>
            <p:cNvPr id="332" name="Google Shape;332;p30"/>
            <p:cNvSpPr txBox="1"/>
            <p:nvPr/>
          </p:nvSpPr>
          <p:spPr>
            <a:xfrm>
              <a:off x="710674" y="1373350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rgbClr val="6C7A83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</a:t>
              </a:r>
              <a:endParaRPr sz="3600">
                <a:solidFill>
                  <a:srgbClr val="6C7A83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rgbClr val="6C7A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334" name="Google Shape;334;p30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elit. Duis sit amet odio vel purus bibendum luctus.</a:t>
              </a:r>
              <a:endPara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335" name="Google Shape;335;p30"/>
          <p:cNvGrpSpPr/>
          <p:nvPr/>
        </p:nvGrpSpPr>
        <p:grpSpPr>
          <a:xfrm>
            <a:off x="710677" y="2510700"/>
            <a:ext cx="6939410" cy="731700"/>
            <a:chOff x="710677" y="2207525"/>
            <a:chExt cx="6939410" cy="731700"/>
          </a:xfrm>
        </p:grpSpPr>
        <p:sp>
          <p:nvSpPr>
            <p:cNvPr id="336" name="Google Shape;336;p30"/>
            <p:cNvSpPr txBox="1"/>
            <p:nvPr/>
          </p:nvSpPr>
          <p:spPr>
            <a:xfrm>
              <a:off x="710677" y="2257725"/>
              <a:ext cx="20046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rgbClr val="8A9BA6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Ipsum</a:t>
              </a:r>
              <a:endParaRPr sz="3600">
                <a:solidFill>
                  <a:srgbClr val="8A9BA6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338" name="Google Shape;338;p30"/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elit. Duis sit amet odio vel purus bibendum luctus.</a:t>
              </a:r>
              <a:endPara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339" name="Google Shape;339;p30"/>
          <p:cNvGrpSpPr/>
          <p:nvPr/>
        </p:nvGrpSpPr>
        <p:grpSpPr>
          <a:xfrm>
            <a:off x="710675" y="3393425"/>
            <a:ext cx="6576713" cy="731700"/>
            <a:chOff x="710675" y="3088625"/>
            <a:chExt cx="6576713" cy="731700"/>
          </a:xfrm>
        </p:grpSpPr>
        <p:sp>
          <p:nvSpPr>
            <p:cNvPr id="340" name="Google Shape;340;p30"/>
            <p:cNvSpPr txBox="1"/>
            <p:nvPr/>
          </p:nvSpPr>
          <p:spPr>
            <a:xfrm>
              <a:off x="710675" y="3138825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rgbClr val="B0C6D3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Dolor</a:t>
              </a:r>
              <a:endParaRPr sz="3600">
                <a:solidFill>
                  <a:srgbClr val="B0C6D3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342" name="Google Shape;342;p30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elit. Duis sit amet odio vel purus bibendum luctus.</a:t>
              </a:r>
              <a:endPara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48" name="Google Shape;348;p31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2233800" cy="119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49" name="Google Shape;349;p31"/>
          <p:cNvSpPr txBox="1">
            <a:spLocks noGrp="1"/>
          </p:cNvSpPr>
          <p:nvPr>
            <p:ph type="body" idx="2"/>
          </p:nvPr>
        </p:nvSpPr>
        <p:spPr>
          <a:xfrm>
            <a:off x="3455099" y="1563725"/>
            <a:ext cx="2233800" cy="119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50" name="Google Shape;350;p31"/>
          <p:cNvSpPr txBox="1">
            <a:spLocks noGrp="1"/>
          </p:cNvSpPr>
          <p:nvPr>
            <p:ph type="body" idx="3"/>
          </p:nvPr>
        </p:nvSpPr>
        <p:spPr>
          <a:xfrm>
            <a:off x="5907001" y="1563725"/>
            <a:ext cx="2233800" cy="119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51" name="Google Shape;351;p3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52" name="Google Shape;352;p31"/>
          <p:cNvSpPr txBox="1">
            <a:spLocks noGrp="1"/>
          </p:cNvSpPr>
          <p:nvPr>
            <p:ph type="body" idx="1"/>
          </p:nvPr>
        </p:nvSpPr>
        <p:spPr>
          <a:xfrm>
            <a:off x="1003200" y="2859125"/>
            <a:ext cx="2233800" cy="119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53" name="Google Shape;353;p31"/>
          <p:cNvSpPr txBox="1">
            <a:spLocks noGrp="1"/>
          </p:cNvSpPr>
          <p:nvPr>
            <p:ph type="body" idx="2"/>
          </p:nvPr>
        </p:nvSpPr>
        <p:spPr>
          <a:xfrm>
            <a:off x="3455099" y="2859125"/>
            <a:ext cx="2233800" cy="119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54" name="Google Shape;354;p31"/>
          <p:cNvSpPr txBox="1">
            <a:spLocks noGrp="1"/>
          </p:cNvSpPr>
          <p:nvPr>
            <p:ph type="body" idx="3"/>
          </p:nvPr>
        </p:nvSpPr>
        <p:spPr>
          <a:xfrm>
            <a:off x="5907001" y="2859125"/>
            <a:ext cx="2233800" cy="119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2"/>
          <p:cNvSpPr txBox="1">
            <a:spLocks noGrp="1"/>
          </p:cNvSpPr>
          <p:nvPr>
            <p:ph type="body" idx="1"/>
          </p:nvPr>
        </p:nvSpPr>
        <p:spPr>
          <a:xfrm>
            <a:off x="735200" y="4101500"/>
            <a:ext cx="7673700" cy="27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60" name="Google Shape;360;p32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cxnSp>
        <p:nvCxnSpPr>
          <p:cNvPr id="361" name="Google Shape;361;p32"/>
          <p:cNvCxnSpPr/>
          <p:nvPr/>
        </p:nvCxnSpPr>
        <p:spPr>
          <a:xfrm>
            <a:off x="1151175" y="996761"/>
            <a:ext cx="6841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32"/>
          <p:cNvCxnSpPr/>
          <p:nvPr/>
        </p:nvCxnSpPr>
        <p:spPr>
          <a:xfrm>
            <a:off x="1151175" y="1667296"/>
            <a:ext cx="6841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32"/>
          <p:cNvCxnSpPr/>
          <p:nvPr/>
        </p:nvCxnSpPr>
        <p:spPr>
          <a:xfrm>
            <a:off x="1151175" y="2337830"/>
            <a:ext cx="6841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32"/>
          <p:cNvCxnSpPr/>
          <p:nvPr/>
        </p:nvCxnSpPr>
        <p:spPr>
          <a:xfrm>
            <a:off x="1151175" y="3008364"/>
            <a:ext cx="6841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32"/>
          <p:cNvCxnSpPr/>
          <p:nvPr/>
        </p:nvCxnSpPr>
        <p:spPr>
          <a:xfrm>
            <a:off x="1151175" y="3699595"/>
            <a:ext cx="6841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6" name="Google Shape;366;p32"/>
          <p:cNvSpPr txBox="1"/>
          <p:nvPr/>
        </p:nvSpPr>
        <p:spPr>
          <a:xfrm>
            <a:off x="1151175" y="846725"/>
            <a:ext cx="292200" cy="28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4000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3000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2000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1000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100"/>
              </a:spcBef>
              <a:spcAft>
                <a:spcPts val="410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0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67" name="Google Shape;367;p32"/>
          <p:cNvSpPr/>
          <p:nvPr/>
        </p:nvSpPr>
        <p:spPr>
          <a:xfrm>
            <a:off x="1737409" y="2231290"/>
            <a:ext cx="220800" cy="146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2"/>
          <p:cNvSpPr/>
          <p:nvPr/>
        </p:nvSpPr>
        <p:spPr>
          <a:xfrm>
            <a:off x="2034405" y="1858860"/>
            <a:ext cx="220800" cy="184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2"/>
          <p:cNvSpPr/>
          <p:nvPr/>
        </p:nvSpPr>
        <p:spPr>
          <a:xfrm>
            <a:off x="2331400" y="2337830"/>
            <a:ext cx="220800" cy="13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2"/>
          <p:cNvSpPr/>
          <p:nvPr/>
        </p:nvSpPr>
        <p:spPr>
          <a:xfrm>
            <a:off x="3394191" y="2527855"/>
            <a:ext cx="220800" cy="117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2"/>
          <p:cNvSpPr/>
          <p:nvPr/>
        </p:nvSpPr>
        <p:spPr>
          <a:xfrm>
            <a:off x="3691187" y="1962321"/>
            <a:ext cx="220800" cy="173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2"/>
          <p:cNvSpPr/>
          <p:nvPr/>
        </p:nvSpPr>
        <p:spPr>
          <a:xfrm>
            <a:off x="3988182" y="1142614"/>
            <a:ext cx="220800" cy="2557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5050973" y="2003693"/>
            <a:ext cx="220800" cy="169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2"/>
          <p:cNvSpPr/>
          <p:nvPr/>
        </p:nvSpPr>
        <p:spPr>
          <a:xfrm>
            <a:off x="5347969" y="996644"/>
            <a:ext cx="220800" cy="270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2"/>
          <p:cNvSpPr/>
          <p:nvPr/>
        </p:nvSpPr>
        <p:spPr>
          <a:xfrm>
            <a:off x="5644964" y="2176121"/>
            <a:ext cx="220800" cy="152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2"/>
          <p:cNvSpPr/>
          <p:nvPr/>
        </p:nvSpPr>
        <p:spPr>
          <a:xfrm>
            <a:off x="6707755" y="2583025"/>
            <a:ext cx="220800" cy="111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2"/>
          <p:cNvSpPr/>
          <p:nvPr/>
        </p:nvSpPr>
        <p:spPr>
          <a:xfrm>
            <a:off x="7004750" y="1203663"/>
            <a:ext cx="220800" cy="249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"/>
          <p:cNvSpPr/>
          <p:nvPr/>
        </p:nvSpPr>
        <p:spPr>
          <a:xfrm>
            <a:off x="7301746" y="1500227"/>
            <a:ext cx="220800" cy="219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body" idx="2"/>
          </p:nvPr>
        </p:nvSpPr>
        <p:spPr>
          <a:xfrm>
            <a:off x="4676448" y="1716125"/>
            <a:ext cx="3464400" cy="16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/>
              <a:t>EDIT IN POWERPOINT®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Click on the button under the presentation preview that says </a:t>
            </a:r>
            <a:r>
              <a:rPr lang="en" sz="1200" b="1" dirty="0"/>
              <a:t>"Download as PowerPoint template"</a:t>
            </a:r>
            <a:r>
              <a:rPr lang="en" sz="1200" dirty="0"/>
              <a:t>. You will get a .pptx file that you can edit in PowerPoint. 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Remember to download and install the fonts used in this presentation (you’ll find the links to the font</a:t>
            </a:r>
            <a:r>
              <a:rPr lang="en-US" sz="1200" dirty="0"/>
              <a:t> files needed</a:t>
            </a:r>
            <a:r>
              <a:rPr lang="ru-RU" sz="1200" dirty="0"/>
              <a:t>…</a:t>
            </a:r>
            <a:endParaRPr lang="en-US" sz="1200" b="1" dirty="0"/>
          </a:p>
        </p:txBody>
      </p:sp>
      <p:sp>
        <p:nvSpPr>
          <p:cNvPr id="185" name="Google Shape;185;p15"/>
          <p:cNvSpPr txBox="1">
            <a:spLocks noGrp="1"/>
          </p:cNvSpPr>
          <p:nvPr>
            <p:ph type="body" idx="1"/>
          </p:nvPr>
        </p:nvSpPr>
        <p:spPr>
          <a:xfrm>
            <a:off x="1003200" y="1716125"/>
            <a:ext cx="3464400" cy="16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EDIT IN GOOGLE SLIDES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"Use as Google Slides Theme"</a:t>
            </a:r>
            <a:r>
              <a:rPr lang="en" sz="1200"/>
              <a:t>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You have to be signed in to your Google account.</a:t>
            </a:r>
            <a:endParaRPr/>
          </a:p>
        </p:txBody>
      </p:sp>
      <p:sp>
        <p:nvSpPr>
          <p:cNvPr id="187" name="Google Shape;187;p1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3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3"/>
          <p:cNvSpPr txBox="1">
            <a:spLocks noGrp="1"/>
          </p:cNvSpPr>
          <p:nvPr>
            <p:ph type="body" idx="4294967295"/>
          </p:nvPr>
        </p:nvSpPr>
        <p:spPr>
          <a:xfrm>
            <a:off x="613682" y="1768950"/>
            <a:ext cx="2393400" cy="1605600"/>
          </a:xfrm>
          <a:prstGeom prst="rect">
            <a:avLst/>
          </a:prstGeom>
          <a:noFill/>
          <a:effectLst>
            <a:outerShdw blurRad="28575" dist="9525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MOBILE PROJECT</a:t>
            </a:r>
            <a:endParaRPr sz="3600">
              <a:solidFill>
                <a:srgbClr val="FFFFFF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85" name="Google Shape;385;p33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386" name="Google Shape;386;p33"/>
          <p:cNvGrpSpPr/>
          <p:nvPr/>
        </p:nvGrpSpPr>
        <p:grpSpPr>
          <a:xfrm>
            <a:off x="3607554" y="571491"/>
            <a:ext cx="1928605" cy="4000309"/>
            <a:chOff x="2547150" y="238125"/>
            <a:chExt cx="2525675" cy="5238750"/>
          </a:xfrm>
        </p:grpSpPr>
        <p:sp>
          <p:nvSpPr>
            <p:cNvPr id="387" name="Google Shape;387;p3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0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0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0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" name="Google Shape;391;p33"/>
          <p:cNvSpPr txBox="1">
            <a:spLocks noGrp="1"/>
          </p:cNvSpPr>
          <p:nvPr>
            <p:ph type="body" idx="4294967295"/>
          </p:nvPr>
        </p:nvSpPr>
        <p:spPr>
          <a:xfrm>
            <a:off x="6068582" y="1768950"/>
            <a:ext cx="2393400" cy="1605600"/>
          </a:xfrm>
          <a:prstGeom prst="rect">
            <a:avLst/>
          </a:prstGeom>
          <a:noFill/>
          <a:effectLst>
            <a:outerShdw blurRad="28575" dist="9525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392" name="Google Shape;392;p33"/>
          <p:cNvPicPr preferRelativeResize="0"/>
          <p:nvPr/>
        </p:nvPicPr>
        <p:blipFill rotWithShape="1">
          <a:blip r:embed="rId4">
            <a:alphaModFix/>
          </a:blip>
          <a:srcRect b="23786"/>
          <a:stretch/>
        </p:blipFill>
        <p:spPr>
          <a:xfrm>
            <a:off x="3653275" y="924650"/>
            <a:ext cx="1837525" cy="3294624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4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4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399" name="Google Shape;399;p34"/>
          <p:cNvGrpSpPr/>
          <p:nvPr/>
        </p:nvGrpSpPr>
        <p:grpSpPr>
          <a:xfrm>
            <a:off x="3203827" y="465959"/>
            <a:ext cx="2736410" cy="4222433"/>
            <a:chOff x="2112475" y="238125"/>
            <a:chExt cx="3395050" cy="5238750"/>
          </a:xfrm>
        </p:grpSpPr>
        <p:sp>
          <p:nvSpPr>
            <p:cNvPr id="400" name="Google Shape;400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0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0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0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" name="Google Shape;404;p34"/>
          <p:cNvSpPr txBox="1">
            <a:spLocks noGrp="1"/>
          </p:cNvSpPr>
          <p:nvPr>
            <p:ph type="body" idx="4294967295"/>
          </p:nvPr>
        </p:nvSpPr>
        <p:spPr>
          <a:xfrm>
            <a:off x="385082" y="1768950"/>
            <a:ext cx="2393400" cy="1605600"/>
          </a:xfrm>
          <a:prstGeom prst="rect">
            <a:avLst/>
          </a:prstGeom>
          <a:noFill/>
          <a:effectLst>
            <a:outerShdw blurRad="28575" dist="9525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TABLET</a:t>
            </a:r>
            <a:endParaRPr sz="3600">
              <a:solidFill>
                <a:srgbClr val="FFFFFF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PROJECT</a:t>
            </a:r>
            <a:endParaRPr sz="3600">
              <a:solidFill>
                <a:srgbClr val="FFFFFF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05" name="Google Shape;405;p34"/>
          <p:cNvSpPr txBox="1">
            <a:spLocks noGrp="1"/>
          </p:cNvSpPr>
          <p:nvPr>
            <p:ph type="body" idx="4294967295"/>
          </p:nvPr>
        </p:nvSpPr>
        <p:spPr>
          <a:xfrm>
            <a:off x="6297182" y="1768950"/>
            <a:ext cx="2393400" cy="1605600"/>
          </a:xfrm>
          <a:prstGeom prst="rect">
            <a:avLst/>
          </a:prstGeom>
          <a:noFill/>
          <a:effectLst>
            <a:outerShdw blurRad="28575" dist="9525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406" name="Google Shape;40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3113" y="839688"/>
            <a:ext cx="2597800" cy="3463726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413" name="Google Shape;413;p35"/>
          <p:cNvSpPr txBox="1">
            <a:spLocks noGrp="1"/>
          </p:cNvSpPr>
          <p:nvPr>
            <p:ph type="body" idx="4294967295"/>
          </p:nvPr>
        </p:nvSpPr>
        <p:spPr>
          <a:xfrm>
            <a:off x="232682" y="1768950"/>
            <a:ext cx="2393400" cy="1605600"/>
          </a:xfrm>
          <a:prstGeom prst="rect">
            <a:avLst/>
          </a:prstGeom>
          <a:noFill/>
          <a:effectLst>
            <a:outerShdw blurRad="28575" dist="9525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DESKTOP</a:t>
            </a:r>
            <a:endParaRPr sz="3600">
              <a:solidFill>
                <a:srgbClr val="FFFFFF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PROJECT</a:t>
            </a:r>
            <a:endParaRPr sz="3600">
              <a:solidFill>
                <a:srgbClr val="FFFFFF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14" name="Google Shape;414;p35"/>
          <p:cNvSpPr txBox="1">
            <a:spLocks noGrp="1"/>
          </p:cNvSpPr>
          <p:nvPr>
            <p:ph type="body" idx="4294967295"/>
          </p:nvPr>
        </p:nvSpPr>
        <p:spPr>
          <a:xfrm>
            <a:off x="6449582" y="1768950"/>
            <a:ext cx="2393400" cy="1605600"/>
          </a:xfrm>
          <a:prstGeom prst="rect">
            <a:avLst/>
          </a:prstGeom>
          <a:noFill/>
          <a:effectLst>
            <a:outerShdw blurRad="28575" dist="9525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415" name="Google Shape;415;p35"/>
          <p:cNvGrpSpPr/>
          <p:nvPr/>
        </p:nvGrpSpPr>
        <p:grpSpPr>
          <a:xfrm>
            <a:off x="2627675" y="1432596"/>
            <a:ext cx="3888468" cy="2278207"/>
            <a:chOff x="1177450" y="241631"/>
            <a:chExt cx="6173152" cy="3616776"/>
          </a:xfrm>
        </p:grpSpPr>
        <p:sp>
          <p:nvSpPr>
            <p:cNvPr id="416" name="Google Shape;416;p35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B0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B0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B0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0" name="Google Shape;420;p35"/>
          <p:cNvPicPr preferRelativeResize="0"/>
          <p:nvPr/>
        </p:nvPicPr>
        <p:blipFill rotWithShape="1">
          <a:blip r:embed="rId4">
            <a:alphaModFix/>
          </a:blip>
          <a:srcRect b="6620"/>
          <a:stretch/>
        </p:blipFill>
        <p:spPr>
          <a:xfrm>
            <a:off x="3061896" y="1558208"/>
            <a:ext cx="3022519" cy="1919955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6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ctrTitle" idx="4294967295"/>
          </p:nvPr>
        </p:nvSpPr>
        <p:spPr>
          <a:xfrm>
            <a:off x="1275150" y="2505375"/>
            <a:ext cx="65937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THANKS!</a:t>
            </a:r>
            <a:endParaRPr sz="2400"/>
          </a:p>
        </p:txBody>
      </p:sp>
      <p:sp>
        <p:nvSpPr>
          <p:cNvPr id="427" name="Google Shape;427;p36"/>
          <p:cNvSpPr txBox="1">
            <a:spLocks noGrp="1"/>
          </p:cNvSpPr>
          <p:nvPr>
            <p:ph type="subTitle" idx="4294967295"/>
          </p:nvPr>
        </p:nvSpPr>
        <p:spPr>
          <a:xfrm>
            <a:off x="1275150" y="3082179"/>
            <a:ext cx="65937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Any questions?</a:t>
            </a:r>
            <a:endParaRPr sz="1800"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sz="1800" b="1"/>
          </a:p>
        </p:txBody>
      </p:sp>
      <p:grpSp>
        <p:nvGrpSpPr>
          <p:cNvPr id="428" name="Google Shape;428;p36"/>
          <p:cNvGrpSpPr/>
          <p:nvPr/>
        </p:nvGrpSpPr>
        <p:grpSpPr>
          <a:xfrm>
            <a:off x="3828600" y="1220955"/>
            <a:ext cx="1486799" cy="1256322"/>
            <a:chOff x="3918650" y="293075"/>
            <a:chExt cx="488500" cy="412775"/>
          </a:xfrm>
        </p:grpSpPr>
        <p:sp>
          <p:nvSpPr>
            <p:cNvPr id="429" name="Google Shape;429;p36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37" name="Google Shape;437;p37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Special thanks to all the people who made and released these awesome resources for free: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➢"/>
            </a:pPr>
            <a:r>
              <a:rPr lang="en" sz="2000" dirty="0"/>
              <a:t>Presentation template</a:t>
            </a:r>
            <a:endParaRPr lang="ru-RU" sz="2000"/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Maps </a:t>
            </a:r>
            <a:r>
              <a:rPr lang="en" sz="2000" dirty="0"/>
              <a:t>in slides 2, 6 and 9 from </a:t>
            </a:r>
            <a:endParaRPr lang="ru-RU" sz="200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 dirty="0"/>
              <a:t>Photographs</a:t>
            </a:r>
            <a:endParaRPr sz="2000" dirty="0">
              <a:solidFill>
                <a:srgbClr val="8A9BA6"/>
              </a:solidFill>
            </a:endParaRPr>
          </a:p>
        </p:txBody>
      </p:sp>
      <p:sp>
        <p:nvSpPr>
          <p:cNvPr id="438" name="Google Shape;438;p37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8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44" name="Google Shape;444;p38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2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Titles: Frank Ruhl Libre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Body copy: Frank Ruhl Libre, Libre Baskerville (Quote)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8A9BA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https://www.urbanfonts.com/fonts/Frank_Ruhl_Libre.font</a:t>
            </a:r>
            <a:endParaRPr sz="1400">
              <a:solidFill>
                <a:srgbClr val="8A9BA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8A9BA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https://www.fontsquirrel.com/fonts/libre-baskerville</a:t>
            </a:r>
            <a:endParaRPr sz="1400">
              <a:solidFill>
                <a:srgbClr val="8A9BA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Dark gray </a:t>
            </a:r>
            <a:r>
              <a:rPr lang="en" sz="1400" b="1">
                <a:solidFill>
                  <a:srgbClr val="6C7A83"/>
                </a:solidFill>
              </a:rPr>
              <a:t>#6c7a83</a:t>
            </a:r>
            <a:r>
              <a:rPr lang="en" sz="1400"/>
              <a:t> · Medium gray </a:t>
            </a:r>
            <a:r>
              <a:rPr lang="en" sz="1400" b="1">
                <a:solidFill>
                  <a:srgbClr val="8A9BA6"/>
                </a:solidFill>
              </a:rPr>
              <a:t>#8a9ba6</a:t>
            </a:r>
            <a:r>
              <a:rPr lang="en" sz="1400"/>
              <a:t> · Light gray </a:t>
            </a:r>
            <a:r>
              <a:rPr lang="en" sz="1400" b="1">
                <a:solidFill>
                  <a:srgbClr val="B0C6D3"/>
                </a:solidFill>
              </a:rPr>
              <a:t>#b0c6d3</a:t>
            </a:r>
            <a:r>
              <a:rPr lang="en" sz="1400"/>
              <a:t> · Beige </a:t>
            </a:r>
            <a:r>
              <a:rPr lang="en" sz="1400" b="1">
                <a:solidFill>
                  <a:srgbClr val="F2EDDA"/>
                </a:solidFill>
                <a:highlight>
                  <a:srgbClr val="434343"/>
                </a:highlight>
              </a:rPr>
              <a:t>#f2edda</a:t>
            </a:r>
            <a:endParaRPr sz="1400" b="1">
              <a:solidFill>
                <a:srgbClr val="F2EDDA"/>
              </a:solidFill>
              <a:highlight>
                <a:srgbClr val="434343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6C7A83"/>
              </a:solidFill>
            </a:endParaRPr>
          </a:p>
        </p:txBody>
      </p:sp>
      <p:sp>
        <p:nvSpPr>
          <p:cNvPr id="445" name="Google Shape;445;p38"/>
          <p:cNvSpPr txBox="1"/>
          <p:nvPr/>
        </p:nvSpPr>
        <p:spPr>
          <a:xfrm>
            <a:off x="1003200" y="3943050"/>
            <a:ext cx="7137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8A9BA6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8A9BA6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8A9BA6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A9BA6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46" name="Google Shape;446;p3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9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52" name="Google Shape;452;p39"/>
          <p:cNvSpPr txBox="1">
            <a:spLocks noGrp="1"/>
          </p:cNvSpPr>
          <p:nvPr>
            <p:ph type="subTitle" idx="1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0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58" name="Google Shape;458;p40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59" name="Google Shape;459;p40"/>
          <p:cNvSpPr/>
          <p:nvPr/>
        </p:nvSpPr>
        <p:spPr>
          <a:xfrm>
            <a:off x="7317662" y="267975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DEC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0" name="Google Shape;460;p40"/>
          <p:cNvSpPr/>
          <p:nvPr/>
        </p:nvSpPr>
        <p:spPr>
          <a:xfrm>
            <a:off x="6693209" y="267975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NOV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1" name="Google Shape;461;p40"/>
          <p:cNvSpPr/>
          <p:nvPr/>
        </p:nvSpPr>
        <p:spPr>
          <a:xfrm>
            <a:off x="6068756" y="267975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OCT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2" name="Google Shape;462;p40"/>
          <p:cNvSpPr/>
          <p:nvPr/>
        </p:nvSpPr>
        <p:spPr>
          <a:xfrm>
            <a:off x="5444303" y="267975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SEP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3" name="Google Shape;463;p40"/>
          <p:cNvSpPr/>
          <p:nvPr/>
        </p:nvSpPr>
        <p:spPr>
          <a:xfrm>
            <a:off x="4819851" y="267975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AUG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4" name="Google Shape;464;p40"/>
          <p:cNvSpPr/>
          <p:nvPr/>
        </p:nvSpPr>
        <p:spPr>
          <a:xfrm>
            <a:off x="4195398" y="267975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JUL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5" name="Google Shape;465;p40"/>
          <p:cNvSpPr/>
          <p:nvPr/>
        </p:nvSpPr>
        <p:spPr>
          <a:xfrm>
            <a:off x="3570945" y="267975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JUN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6" name="Google Shape;466;p40"/>
          <p:cNvSpPr/>
          <p:nvPr/>
        </p:nvSpPr>
        <p:spPr>
          <a:xfrm>
            <a:off x="2946492" y="267975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MAY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7" name="Google Shape;467;p40"/>
          <p:cNvSpPr/>
          <p:nvPr/>
        </p:nvSpPr>
        <p:spPr>
          <a:xfrm>
            <a:off x="2322040" y="267975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APR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8" name="Google Shape;468;p40"/>
          <p:cNvSpPr/>
          <p:nvPr/>
        </p:nvSpPr>
        <p:spPr>
          <a:xfrm>
            <a:off x="1697587" y="267975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MAR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9" name="Google Shape;469;p40"/>
          <p:cNvSpPr/>
          <p:nvPr/>
        </p:nvSpPr>
        <p:spPr>
          <a:xfrm>
            <a:off x="1073134" y="267975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FEB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448681" y="267975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JAN</a:t>
            </a:r>
            <a:endParaRPr sz="10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1" name="Google Shape;471;p40"/>
          <p:cNvSpPr/>
          <p:nvPr/>
        </p:nvSpPr>
        <p:spPr>
          <a:xfrm>
            <a:off x="0" y="267975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72" name="Google Shape;472;p40"/>
          <p:cNvCxnSpPr/>
          <p:nvPr/>
        </p:nvCxnSpPr>
        <p:spPr>
          <a:xfrm rot="10800000">
            <a:off x="727416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3" name="Google Shape;473;p40"/>
          <p:cNvSpPr txBox="1"/>
          <p:nvPr/>
        </p:nvSpPr>
        <p:spPr>
          <a:xfrm>
            <a:off x="688608" y="16510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4" name="Google Shape;474;p40"/>
          <p:cNvCxnSpPr/>
          <p:nvPr/>
        </p:nvCxnSpPr>
        <p:spPr>
          <a:xfrm rot="10800000">
            <a:off x="1977331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5" name="Google Shape;475;p40"/>
          <p:cNvSpPr txBox="1"/>
          <p:nvPr/>
        </p:nvSpPr>
        <p:spPr>
          <a:xfrm>
            <a:off x="1939948" y="16510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Red is the colour of danger and courage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6" name="Google Shape;476;p40"/>
          <p:cNvCxnSpPr/>
          <p:nvPr/>
        </p:nvCxnSpPr>
        <p:spPr>
          <a:xfrm rot="10800000">
            <a:off x="3227246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7" name="Google Shape;477;p40"/>
          <p:cNvSpPr txBox="1"/>
          <p:nvPr/>
        </p:nvSpPr>
        <p:spPr>
          <a:xfrm>
            <a:off x="3191289" y="16510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8" name="Google Shape;478;p40"/>
          <p:cNvCxnSpPr/>
          <p:nvPr/>
        </p:nvCxnSpPr>
        <p:spPr>
          <a:xfrm rot="10800000">
            <a:off x="4477160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9" name="Google Shape;479;p40"/>
          <p:cNvSpPr txBox="1"/>
          <p:nvPr/>
        </p:nvSpPr>
        <p:spPr>
          <a:xfrm>
            <a:off x="4442629" y="16510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0" name="Google Shape;480;p40"/>
          <p:cNvCxnSpPr/>
          <p:nvPr/>
        </p:nvCxnSpPr>
        <p:spPr>
          <a:xfrm rot="10800000">
            <a:off x="5727075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1" name="Google Shape;481;p40"/>
          <p:cNvSpPr txBox="1"/>
          <p:nvPr/>
        </p:nvSpPr>
        <p:spPr>
          <a:xfrm>
            <a:off x="5693969" y="16510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2" name="Google Shape;482;p40"/>
          <p:cNvCxnSpPr/>
          <p:nvPr/>
        </p:nvCxnSpPr>
        <p:spPr>
          <a:xfrm rot="10800000">
            <a:off x="6976990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3" name="Google Shape;483;p40"/>
          <p:cNvSpPr txBox="1"/>
          <p:nvPr/>
        </p:nvSpPr>
        <p:spPr>
          <a:xfrm>
            <a:off x="6945309" y="16510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4" name="Google Shape;484;p40"/>
          <p:cNvCxnSpPr/>
          <p:nvPr/>
        </p:nvCxnSpPr>
        <p:spPr>
          <a:xfrm rot="10800000">
            <a:off x="1361972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5" name="Google Shape;485;p40"/>
          <p:cNvSpPr txBox="1"/>
          <p:nvPr/>
        </p:nvSpPr>
        <p:spPr>
          <a:xfrm>
            <a:off x="1295620" y="35719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6" name="Google Shape;486;p40"/>
          <p:cNvCxnSpPr/>
          <p:nvPr/>
        </p:nvCxnSpPr>
        <p:spPr>
          <a:xfrm rot="10800000">
            <a:off x="2611887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7" name="Google Shape;487;p40"/>
          <p:cNvSpPr txBox="1"/>
          <p:nvPr/>
        </p:nvSpPr>
        <p:spPr>
          <a:xfrm>
            <a:off x="2554201" y="35719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8" name="Google Shape;488;p40"/>
          <p:cNvCxnSpPr/>
          <p:nvPr/>
        </p:nvCxnSpPr>
        <p:spPr>
          <a:xfrm rot="10800000">
            <a:off x="3861802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9" name="Google Shape;489;p40"/>
          <p:cNvSpPr txBox="1"/>
          <p:nvPr/>
        </p:nvSpPr>
        <p:spPr>
          <a:xfrm>
            <a:off x="3812782" y="35719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90" name="Google Shape;490;p40"/>
          <p:cNvCxnSpPr/>
          <p:nvPr/>
        </p:nvCxnSpPr>
        <p:spPr>
          <a:xfrm rot="10800000">
            <a:off x="5111717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1" name="Google Shape;491;p40"/>
          <p:cNvSpPr txBox="1"/>
          <p:nvPr/>
        </p:nvSpPr>
        <p:spPr>
          <a:xfrm>
            <a:off x="5071363" y="35719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Red is the colour of danger and courage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92" name="Google Shape;492;p40"/>
          <p:cNvCxnSpPr/>
          <p:nvPr/>
        </p:nvCxnSpPr>
        <p:spPr>
          <a:xfrm rot="10800000">
            <a:off x="6361631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3" name="Google Shape;493;p40"/>
          <p:cNvSpPr txBox="1"/>
          <p:nvPr/>
        </p:nvSpPr>
        <p:spPr>
          <a:xfrm>
            <a:off x="6329944" y="35719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94" name="Google Shape;494;p40"/>
          <p:cNvCxnSpPr/>
          <p:nvPr/>
        </p:nvCxnSpPr>
        <p:spPr>
          <a:xfrm rot="10800000">
            <a:off x="7611546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5" name="Google Shape;495;p40"/>
          <p:cNvSpPr txBox="1"/>
          <p:nvPr/>
        </p:nvSpPr>
        <p:spPr>
          <a:xfrm>
            <a:off x="7575797" y="3571950"/>
            <a:ext cx="978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1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01" name="Google Shape;501;p4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502" name="Google Shape;502;p41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41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505" name="Google Shape;505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1</a:t>
              </a:r>
              <a:endParaRPr sz="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507" name="Google Shape;507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508" name="Google Shape;508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3</a:t>
              </a:r>
              <a:endParaRPr sz="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510" name="Google Shape;510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511" name="Google Shape;511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5</a:t>
              </a:r>
              <a:endParaRPr sz="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513" name="Google Shape;513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514" name="Google Shape;514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515" name="Google Shape;515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6</a:t>
              </a:r>
              <a:endParaRPr sz="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516" name="Google Shape;516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517" name="Google Shape;517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518" name="Google Shape;518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4</a:t>
              </a:r>
              <a:endParaRPr sz="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519" name="Google Shape;519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20" name="Google Shape;520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521" name="Google Shape;521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2</a:t>
              </a:r>
              <a:endParaRPr sz="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sp>
        <p:nvSpPr>
          <p:cNvPr id="522" name="Google Shape;522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23" name="Google Shape;523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Red is the colour of danger and courage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24" name="Google Shape;524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25" name="Google Shape;525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26" name="Google Shape;526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27" name="Google Shape;527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2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33" name="Google Shape;533;p42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aphicFrame>
        <p:nvGraphicFramePr>
          <p:cNvPr id="534" name="Google Shape;534;p42"/>
          <p:cNvGraphicFramePr/>
          <p:nvPr/>
        </p:nvGraphicFramePr>
        <p:xfrm>
          <a:off x="6301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{A4FBDDA2-3D87-4BAE-8E71-560C2E7DD7FC}</a:tableStyleId>
              </a:tblPr>
              <a:tblGrid>
                <a:gridCol w="135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5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5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57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57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57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57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57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9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Week 1</a:t>
                      </a:r>
                      <a:endParaRPr sz="800" b="1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Week 2</a:t>
                      </a:r>
                      <a:endParaRPr sz="800" b="1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3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3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3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3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3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3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3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>
            <a:spLocks noGrp="1"/>
          </p:cNvSpPr>
          <p:nvPr>
            <p:ph type="ctrTitle" idx="4294967295"/>
          </p:nvPr>
        </p:nvSpPr>
        <p:spPr>
          <a:xfrm>
            <a:off x="1275150" y="2505375"/>
            <a:ext cx="65937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HELLO!</a:t>
            </a:r>
            <a:endParaRPr sz="2400"/>
          </a:p>
        </p:txBody>
      </p:sp>
      <p:sp>
        <p:nvSpPr>
          <p:cNvPr id="193" name="Google Shape;193;p16"/>
          <p:cNvSpPr txBox="1">
            <a:spLocks noGrp="1"/>
          </p:cNvSpPr>
          <p:nvPr>
            <p:ph type="subTitle" idx="4294967295"/>
          </p:nvPr>
        </p:nvSpPr>
        <p:spPr>
          <a:xfrm>
            <a:off x="1275150" y="3082179"/>
            <a:ext cx="65937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I am Jayden Smith</a:t>
            </a:r>
            <a:endParaRPr sz="1800"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sz="1800" b="1"/>
          </a:p>
        </p:txBody>
      </p:sp>
      <p:pic>
        <p:nvPicPr>
          <p:cNvPr id="194" name="Google Shape;194;p1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250" y="1031425"/>
            <a:ext cx="1585500" cy="1585500"/>
          </a:xfrm>
          <a:prstGeom prst="diamond">
            <a:avLst/>
          </a:prstGeom>
          <a:noFill/>
          <a:ln w="38100" cap="flat" cmpd="thinThick">
            <a:solidFill>
              <a:srgbClr val="B0C6D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5" name="Google Shape;195;p16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3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40" name="Google Shape;540;p43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541" name="Google Shape;541;p43"/>
          <p:cNvSpPr/>
          <p:nvPr/>
        </p:nvSpPr>
        <p:spPr>
          <a:xfrm>
            <a:off x="1165625" y="1553175"/>
            <a:ext cx="3345300" cy="12603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STRENGTHS</a:t>
            </a:r>
            <a:endParaRPr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42" name="Google Shape;542;p43"/>
          <p:cNvSpPr/>
          <p:nvPr/>
        </p:nvSpPr>
        <p:spPr>
          <a:xfrm>
            <a:off x="4649266" y="1553175"/>
            <a:ext cx="3345300" cy="126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WEAKNESSES</a:t>
            </a:r>
            <a:endParaRPr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43" name="Google Shape;543;p43"/>
          <p:cNvSpPr/>
          <p:nvPr/>
        </p:nvSpPr>
        <p:spPr>
          <a:xfrm>
            <a:off x="1165625" y="2951701"/>
            <a:ext cx="3345300" cy="126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Black is the color of ebony and of outer space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OPPORTUNITIES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44" name="Google Shape;544;p43"/>
          <p:cNvSpPr/>
          <p:nvPr/>
        </p:nvSpPr>
        <p:spPr>
          <a:xfrm>
            <a:off x="4649266" y="2951701"/>
            <a:ext cx="3345300" cy="12603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White is the color of milk and fresh snow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THREATS</a:t>
            </a:r>
            <a:endParaRPr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45" name="Google Shape;545;p43"/>
          <p:cNvSpPr/>
          <p:nvPr/>
        </p:nvSpPr>
        <p:spPr>
          <a:xfrm>
            <a:off x="3550602" y="1851402"/>
            <a:ext cx="1922400" cy="1922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3"/>
          <p:cNvSpPr/>
          <p:nvPr/>
        </p:nvSpPr>
        <p:spPr>
          <a:xfrm rot="5400000">
            <a:off x="3689099" y="1851402"/>
            <a:ext cx="1922400" cy="1922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3"/>
          <p:cNvSpPr/>
          <p:nvPr/>
        </p:nvSpPr>
        <p:spPr>
          <a:xfrm rot="10800000">
            <a:off x="3689099" y="1990976"/>
            <a:ext cx="1922400" cy="1922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3"/>
          <p:cNvSpPr/>
          <p:nvPr/>
        </p:nvSpPr>
        <p:spPr>
          <a:xfrm rot="-5400000">
            <a:off x="3550602" y="1990976"/>
            <a:ext cx="1922400" cy="1922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3"/>
          <p:cNvSpPr/>
          <p:nvPr/>
        </p:nvSpPr>
        <p:spPr>
          <a:xfrm>
            <a:off x="3993165" y="2252380"/>
            <a:ext cx="224472" cy="3359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Frank Ruhl Libre"/>
              </a:rPr>
              <a:t>S</a:t>
            </a:r>
          </a:p>
        </p:txBody>
      </p:sp>
      <p:sp>
        <p:nvSpPr>
          <p:cNvPr id="550" name="Google Shape;550;p43"/>
          <p:cNvSpPr/>
          <p:nvPr/>
        </p:nvSpPr>
        <p:spPr>
          <a:xfrm>
            <a:off x="4800886" y="2258519"/>
            <a:ext cx="449925" cy="3241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Frank Ruhl Libre"/>
              </a:rPr>
              <a:t>W</a:t>
            </a:r>
          </a:p>
        </p:txBody>
      </p:sp>
      <p:sp>
        <p:nvSpPr>
          <p:cNvPr id="551" name="Google Shape;551;p43"/>
          <p:cNvSpPr/>
          <p:nvPr/>
        </p:nvSpPr>
        <p:spPr>
          <a:xfrm>
            <a:off x="3965659" y="3132274"/>
            <a:ext cx="324673" cy="3354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Frank Ruhl Libre"/>
              </a:rPr>
              <a:t>O</a:t>
            </a:r>
          </a:p>
        </p:txBody>
      </p:sp>
      <p:sp>
        <p:nvSpPr>
          <p:cNvPr id="552" name="Google Shape;552;p43"/>
          <p:cNvSpPr/>
          <p:nvPr/>
        </p:nvSpPr>
        <p:spPr>
          <a:xfrm>
            <a:off x="4891755" y="3138414"/>
            <a:ext cx="286361" cy="324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Frank Ruhl Libre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4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23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Business Model Canvas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58" name="Google Shape;558;p44"/>
          <p:cNvSpPr txBox="1">
            <a:spLocks noGrp="1"/>
          </p:cNvSpPr>
          <p:nvPr>
            <p:ph type="sldNum" idx="12"/>
          </p:nvPr>
        </p:nvSpPr>
        <p:spPr>
          <a:xfrm>
            <a:off x="4297650" y="4890275"/>
            <a:ext cx="548700" cy="2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559" name="Google Shape;559;p44"/>
          <p:cNvSpPr txBox="1"/>
          <p:nvPr/>
        </p:nvSpPr>
        <p:spPr>
          <a:xfrm>
            <a:off x="1972325" y="239700"/>
            <a:ext cx="1723800" cy="1676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Key Activities</a:t>
            </a:r>
            <a:endParaRPr sz="9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8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60" name="Google Shape;560;p44"/>
          <p:cNvSpPr txBox="1"/>
          <p:nvPr/>
        </p:nvSpPr>
        <p:spPr>
          <a:xfrm>
            <a:off x="1965240" y="1916312"/>
            <a:ext cx="1737600" cy="1676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Key Resources</a:t>
            </a:r>
            <a:endParaRPr sz="9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9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61" name="Google Shape;561;p44"/>
          <p:cNvSpPr txBox="1"/>
          <p:nvPr/>
        </p:nvSpPr>
        <p:spPr>
          <a:xfrm>
            <a:off x="3703080" y="239700"/>
            <a:ext cx="1737600" cy="33531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Value Propositions</a:t>
            </a:r>
            <a:endParaRPr sz="9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9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62" name="Google Shape;562;p44"/>
          <p:cNvSpPr txBox="1"/>
          <p:nvPr/>
        </p:nvSpPr>
        <p:spPr>
          <a:xfrm>
            <a:off x="5433950" y="239700"/>
            <a:ext cx="1737600" cy="1676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Customer Relationships</a:t>
            </a:r>
            <a:endParaRPr sz="9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9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63" name="Google Shape;563;p44"/>
          <p:cNvSpPr txBox="1"/>
          <p:nvPr/>
        </p:nvSpPr>
        <p:spPr>
          <a:xfrm>
            <a:off x="5440920" y="1916312"/>
            <a:ext cx="1737600" cy="1676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Channels</a:t>
            </a:r>
            <a:endParaRPr sz="9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9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64" name="Google Shape;564;p44"/>
          <p:cNvSpPr txBox="1"/>
          <p:nvPr/>
        </p:nvSpPr>
        <p:spPr>
          <a:xfrm>
            <a:off x="7178760" y="239700"/>
            <a:ext cx="1737600" cy="33531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Customer Segments</a:t>
            </a:r>
            <a:endParaRPr sz="9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9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65" name="Google Shape;565;p44"/>
          <p:cNvSpPr txBox="1"/>
          <p:nvPr/>
        </p:nvSpPr>
        <p:spPr>
          <a:xfrm>
            <a:off x="227400" y="239700"/>
            <a:ext cx="1737600" cy="33531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Key Partners</a:t>
            </a:r>
            <a:endParaRPr sz="9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8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66" name="Google Shape;566;p44"/>
          <p:cNvSpPr txBox="1"/>
          <p:nvPr/>
        </p:nvSpPr>
        <p:spPr>
          <a:xfrm>
            <a:off x="227400" y="3592924"/>
            <a:ext cx="4344600" cy="12987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Cost Structure</a:t>
            </a:r>
            <a:endParaRPr sz="9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9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67" name="Google Shape;567;p44"/>
          <p:cNvSpPr txBox="1"/>
          <p:nvPr/>
        </p:nvSpPr>
        <p:spPr>
          <a:xfrm>
            <a:off x="4572000" y="3592924"/>
            <a:ext cx="4344600" cy="12987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Revenue Streams</a:t>
            </a:r>
            <a:endParaRPr sz="9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900" b="1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568" name="Google Shape;568;p44"/>
          <p:cNvSpPr/>
          <p:nvPr/>
        </p:nvSpPr>
        <p:spPr>
          <a:xfrm>
            <a:off x="4279907" y="3732570"/>
            <a:ext cx="215901" cy="214638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9" name="Google Shape;569;p44"/>
          <p:cNvSpPr/>
          <p:nvPr/>
        </p:nvSpPr>
        <p:spPr>
          <a:xfrm>
            <a:off x="6866281" y="314703"/>
            <a:ext cx="215257" cy="19323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0" name="Google Shape;570;p44"/>
          <p:cNvSpPr/>
          <p:nvPr/>
        </p:nvSpPr>
        <p:spPr>
          <a:xfrm>
            <a:off x="1702716" y="314615"/>
            <a:ext cx="207088" cy="20707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1" name="Google Shape;571;p44"/>
          <p:cNvSpPr/>
          <p:nvPr/>
        </p:nvSpPr>
        <p:spPr>
          <a:xfrm>
            <a:off x="8608585" y="314701"/>
            <a:ext cx="197012" cy="20770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2" name="Google Shape;572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73" name="Google Shape;573;p44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4" name="Google Shape;574;p44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75" name="Google Shape;575;p44"/>
          <p:cNvSpPr/>
          <p:nvPr/>
        </p:nvSpPr>
        <p:spPr>
          <a:xfrm>
            <a:off x="3424268" y="314632"/>
            <a:ext cx="209587" cy="2096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6" name="Google Shape;576;p44"/>
          <p:cNvGrpSpPr/>
          <p:nvPr/>
        </p:nvGrpSpPr>
        <p:grpSpPr>
          <a:xfrm>
            <a:off x="5169556" y="314633"/>
            <a:ext cx="188198" cy="239803"/>
            <a:chOff x="1958100" y="4541811"/>
            <a:chExt cx="365150" cy="465275"/>
          </a:xfrm>
        </p:grpSpPr>
        <p:sp>
          <p:nvSpPr>
            <p:cNvPr id="577" name="Google Shape;577;p44"/>
            <p:cNvSpPr/>
            <p:nvPr/>
          </p:nvSpPr>
          <p:spPr>
            <a:xfrm>
              <a:off x="1958100" y="4541811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8" name="Google Shape;578;p44"/>
            <p:cNvSpPr/>
            <p:nvPr/>
          </p:nvSpPr>
          <p:spPr>
            <a:xfrm>
              <a:off x="1977625" y="4793986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9" name="Google Shape;579;p44"/>
            <p:cNvSpPr/>
            <p:nvPr/>
          </p:nvSpPr>
          <p:spPr>
            <a:xfrm>
              <a:off x="2190125" y="4793986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0" name="Google Shape;580;p44"/>
          <p:cNvGrpSpPr/>
          <p:nvPr/>
        </p:nvGrpSpPr>
        <p:grpSpPr>
          <a:xfrm>
            <a:off x="3342459" y="1985320"/>
            <a:ext cx="283238" cy="257429"/>
            <a:chOff x="4562200" y="4672557"/>
            <a:chExt cx="549550" cy="499475"/>
          </a:xfrm>
        </p:grpSpPr>
        <p:sp>
          <p:nvSpPr>
            <p:cNvPr id="581" name="Google Shape;581;p44"/>
            <p:cNvSpPr/>
            <p:nvPr/>
          </p:nvSpPr>
          <p:spPr>
            <a:xfrm>
              <a:off x="4842450" y="4946707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2" name="Google Shape;582;p44"/>
            <p:cNvSpPr/>
            <p:nvPr/>
          </p:nvSpPr>
          <p:spPr>
            <a:xfrm>
              <a:off x="4617775" y="4946107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3" name="Google Shape;583;p44"/>
            <p:cNvSpPr/>
            <p:nvPr/>
          </p:nvSpPr>
          <p:spPr>
            <a:xfrm>
              <a:off x="4631200" y="4672557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4" name="Google Shape;584;p44"/>
            <p:cNvSpPr/>
            <p:nvPr/>
          </p:nvSpPr>
          <p:spPr>
            <a:xfrm>
              <a:off x="4562200" y="4798332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5" name="Google Shape;585;p44"/>
            <p:cNvSpPr/>
            <p:nvPr/>
          </p:nvSpPr>
          <p:spPr>
            <a:xfrm>
              <a:off x="4836975" y="4798332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6" name="Google Shape;586;p44"/>
          <p:cNvGrpSpPr/>
          <p:nvPr/>
        </p:nvGrpSpPr>
        <p:grpSpPr>
          <a:xfrm>
            <a:off x="6790078" y="1986829"/>
            <a:ext cx="278200" cy="266861"/>
            <a:chOff x="5241175" y="4663407"/>
            <a:chExt cx="539775" cy="517775"/>
          </a:xfrm>
        </p:grpSpPr>
        <p:sp>
          <p:nvSpPr>
            <p:cNvPr id="587" name="Google Shape;587;p44"/>
            <p:cNvSpPr/>
            <p:nvPr/>
          </p:nvSpPr>
          <p:spPr>
            <a:xfrm>
              <a:off x="5575150" y="4663407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8" name="Google Shape;588;p44"/>
            <p:cNvSpPr/>
            <p:nvPr/>
          </p:nvSpPr>
          <p:spPr>
            <a:xfrm>
              <a:off x="5330925" y="4689657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9" name="Google Shape;589;p44"/>
            <p:cNvSpPr/>
            <p:nvPr/>
          </p:nvSpPr>
          <p:spPr>
            <a:xfrm>
              <a:off x="5241175" y="4945482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0" name="Google Shape;590;p44"/>
            <p:cNvSpPr/>
            <p:nvPr/>
          </p:nvSpPr>
          <p:spPr>
            <a:xfrm>
              <a:off x="5461575" y="5021207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1" name="Google Shape;591;p44"/>
            <p:cNvSpPr/>
            <p:nvPr/>
          </p:nvSpPr>
          <p:spPr>
            <a:xfrm>
              <a:off x="5619100" y="4898482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2" name="Google Shape;592;p44"/>
            <p:cNvSpPr/>
            <p:nvPr/>
          </p:nvSpPr>
          <p:spPr>
            <a:xfrm>
              <a:off x="5420075" y="4820307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5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98" name="Google Shape;598;p4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grpSp>
        <p:nvGrpSpPr>
          <p:cNvPr id="599" name="Google Shape;599;p45"/>
          <p:cNvGrpSpPr/>
          <p:nvPr/>
        </p:nvGrpSpPr>
        <p:grpSpPr>
          <a:xfrm>
            <a:off x="1559318" y="1644052"/>
            <a:ext cx="2924859" cy="2629504"/>
            <a:chOff x="3778727" y="4460423"/>
            <a:chExt cx="720160" cy="647438"/>
          </a:xfrm>
        </p:grpSpPr>
        <p:sp>
          <p:nvSpPr>
            <p:cNvPr id="600" name="Google Shape;600;p45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PURCHASE</a:t>
              </a:r>
              <a:endParaRPr sz="1200" b="1" i="0" u="none" strike="noStrike" cap="none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LOYALTY</a:t>
              </a:r>
              <a:endParaRPr sz="1200" b="1" i="0" u="none" strike="noStrike" cap="none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AWARENESS</a:t>
              </a:r>
              <a:endParaRPr sz="1200" b="1" i="0" u="none" strike="noStrike" cap="none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EVALUATION</a:t>
              </a:r>
              <a:endParaRPr sz="1200" b="1" i="0" u="none" strike="noStrike" cap="none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DISCOVERY</a:t>
              </a:r>
              <a:endParaRPr sz="1200" b="1" i="0" u="none" strike="noStrike" cap="none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INTENT</a:t>
              </a:r>
              <a:endParaRPr sz="1200" b="1" i="0" u="none" strike="noStrike" cap="none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cxnSp>
        <p:nvCxnSpPr>
          <p:cNvPr id="607" name="Google Shape;607;p45"/>
          <p:cNvCxnSpPr/>
          <p:nvPr/>
        </p:nvCxnSpPr>
        <p:spPr>
          <a:xfrm>
            <a:off x="4419249" y="2079347"/>
            <a:ext cx="856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08" name="Google Shape;608;p45"/>
          <p:cNvSpPr txBox="1"/>
          <p:nvPr/>
        </p:nvSpPr>
        <p:spPr>
          <a:xfrm>
            <a:off x="5325911" y="1939882"/>
            <a:ext cx="22590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609" name="Google Shape;609;p45"/>
          <p:cNvCxnSpPr/>
          <p:nvPr/>
        </p:nvCxnSpPr>
        <p:spPr>
          <a:xfrm>
            <a:off x="4293058" y="2469757"/>
            <a:ext cx="982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0" name="Google Shape;610;p45"/>
          <p:cNvSpPr txBox="1"/>
          <p:nvPr/>
        </p:nvSpPr>
        <p:spPr>
          <a:xfrm>
            <a:off x="5325911" y="2330284"/>
            <a:ext cx="22590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611" name="Google Shape;611;p45"/>
          <p:cNvCxnSpPr/>
          <p:nvPr/>
        </p:nvCxnSpPr>
        <p:spPr>
          <a:xfrm>
            <a:off x="4113732" y="2860166"/>
            <a:ext cx="1162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2" name="Google Shape;612;p45"/>
          <p:cNvSpPr txBox="1"/>
          <p:nvPr/>
        </p:nvSpPr>
        <p:spPr>
          <a:xfrm>
            <a:off x="5325911" y="2720685"/>
            <a:ext cx="22590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613" name="Google Shape;613;p45"/>
          <p:cNvCxnSpPr/>
          <p:nvPr/>
        </p:nvCxnSpPr>
        <p:spPr>
          <a:xfrm>
            <a:off x="3960973" y="3250556"/>
            <a:ext cx="13149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4" name="Google Shape;614;p45"/>
          <p:cNvSpPr txBox="1"/>
          <p:nvPr/>
        </p:nvSpPr>
        <p:spPr>
          <a:xfrm>
            <a:off x="5325911" y="3111086"/>
            <a:ext cx="22590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615" name="Google Shape;615;p45"/>
          <p:cNvCxnSpPr/>
          <p:nvPr/>
        </p:nvCxnSpPr>
        <p:spPr>
          <a:xfrm>
            <a:off x="3794921" y="3640965"/>
            <a:ext cx="14811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6" name="Google Shape;616;p45"/>
          <p:cNvSpPr txBox="1"/>
          <p:nvPr/>
        </p:nvSpPr>
        <p:spPr>
          <a:xfrm>
            <a:off x="5325911" y="3501488"/>
            <a:ext cx="22590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617" name="Google Shape;617;p45"/>
          <p:cNvCxnSpPr/>
          <p:nvPr/>
        </p:nvCxnSpPr>
        <p:spPr>
          <a:xfrm>
            <a:off x="3622241" y="4031354"/>
            <a:ext cx="164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8" name="Google Shape;618;p45"/>
          <p:cNvSpPr txBox="1"/>
          <p:nvPr/>
        </p:nvSpPr>
        <p:spPr>
          <a:xfrm>
            <a:off x="5325911" y="3891889"/>
            <a:ext cx="22590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Insert your content</a:t>
            </a:r>
            <a:endParaRPr sz="10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6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24" name="Google Shape;624;p46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625" name="Google Shape;625;p46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Imani Jackson</a:t>
            </a:r>
            <a:b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</a:b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JOB TITLE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626" name="Google Shape;62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7" name="Google Shape;627;p46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Marcos Galán</a:t>
            </a:r>
            <a:b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</a:b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JOB TITLE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628" name="Google Shape;628;p46"/>
          <p:cNvPicPr preferRelativeResize="0"/>
          <p:nvPr/>
        </p:nvPicPr>
        <p:blipFill rotWithShape="1">
          <a:blip r:embed="rId4">
            <a:alphaModFix/>
          </a:blip>
          <a:srcRect l="47271" t="22330" b="2494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9" name="Google Shape;629;p46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Ixchel Valdía</a:t>
            </a:r>
            <a:b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</a:b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JOB TITLE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630" name="Google Shape;630;p46"/>
          <p:cNvPicPr preferRelativeResize="0"/>
          <p:nvPr/>
        </p:nvPicPr>
        <p:blipFill rotWithShape="1">
          <a:blip r:embed="rId5">
            <a:alphaModFix/>
          </a:blip>
          <a:srcRect t="3926" b="2940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31" name="Google Shape;631;p46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Nils Årud</a:t>
            </a:r>
            <a:b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</a:b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JOB TITLE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Blue is the colour of the clear sky and the deep sea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632" name="Google Shape;632;p46"/>
          <p:cNvPicPr preferRelativeResize="0"/>
          <p:nvPr/>
        </p:nvPicPr>
        <p:blipFill rotWithShape="1">
          <a:blip r:embed="rId6">
            <a:alphaModFix/>
          </a:blip>
          <a:srcRect l="19633" t="9820" b="9812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7"/>
          <p:cNvSpPr txBox="1">
            <a:spLocks noGrp="1"/>
          </p:cNvSpPr>
          <p:nvPr>
            <p:ph type="title" idx="4294967295"/>
          </p:nvPr>
        </p:nvSpPr>
        <p:spPr>
          <a:xfrm>
            <a:off x="467100" y="0"/>
            <a:ext cx="8209800" cy="24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Competitor Matrix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38" name="Google Shape;638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40" name="Google Shape;640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86" name="Google Shape;686;p47"/>
          <p:cNvSpPr txBox="1">
            <a:spLocks noGrp="1"/>
          </p:cNvSpPr>
          <p:nvPr>
            <p:ph type="sldNum" idx="12"/>
          </p:nvPr>
        </p:nvSpPr>
        <p:spPr>
          <a:xfrm>
            <a:off x="4297650" y="4895975"/>
            <a:ext cx="548700" cy="24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687" name="Google Shape;687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88" name="Google Shape;688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710" name="Google Shape;710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711" name="Google Shape;711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712" name="Google Shape;712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LOW VALUE 1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713" name="Google Shape;713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HIGH VALUE 1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714" name="Google Shape;714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LOW VALUE 2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715" name="Google Shape;715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HIGH VALUE 2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716" name="Google Shape;716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Our company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717" name="Google Shape;717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718" name="Google Shape;718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719" name="Google Shape;719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720" name="Google Shape;720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721" name="Google Shape;721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722" name="Google Shape;722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Competitor</a:t>
            </a:r>
            <a:endParaRPr sz="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8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28" name="Google Shape;728;p4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graphicFrame>
        <p:nvGraphicFramePr>
          <p:cNvPr id="729" name="Google Shape;729;p48"/>
          <p:cNvGraphicFramePr/>
          <p:nvPr/>
        </p:nvGraphicFramePr>
        <p:xfrm>
          <a:off x="838575" y="16118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{426B08A7-8CE0-44DD-AFB2-05F328769421}</a:tableStyleId>
              </a:tblPr>
              <a:tblGrid>
                <a:gridCol w="82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3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99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6D3"/>
        </a:solidFill>
        <a:effectLst/>
      </p:bgPr>
    </p:bg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9"/>
          <p:cNvSpPr txBox="1">
            <a:spLocks noGrp="1"/>
          </p:cNvSpPr>
          <p:nvPr>
            <p:ph type="body" idx="4294967295"/>
          </p:nvPr>
        </p:nvSpPr>
        <p:spPr>
          <a:xfrm>
            <a:off x="5727425" y="849538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735" name="Google Shape;735;p49"/>
          <p:cNvGrpSpPr/>
          <p:nvPr/>
        </p:nvGrpSpPr>
        <p:grpSpPr>
          <a:xfrm>
            <a:off x="951701" y="823751"/>
            <a:ext cx="270793" cy="342470"/>
            <a:chOff x="584925" y="238125"/>
            <a:chExt cx="415200" cy="525100"/>
          </a:xfrm>
        </p:grpSpPr>
        <p:sp>
          <p:nvSpPr>
            <p:cNvPr id="736" name="Google Shape;736;p49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49"/>
          <p:cNvGrpSpPr/>
          <p:nvPr/>
        </p:nvGrpSpPr>
        <p:grpSpPr>
          <a:xfrm>
            <a:off x="1381761" y="873513"/>
            <a:ext cx="289919" cy="241347"/>
            <a:chOff x="1244325" y="314425"/>
            <a:chExt cx="444525" cy="370050"/>
          </a:xfrm>
        </p:grpSpPr>
        <p:sp>
          <p:nvSpPr>
            <p:cNvPr id="743" name="Google Shape;743;p49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49"/>
          <p:cNvGrpSpPr/>
          <p:nvPr/>
        </p:nvGrpSpPr>
        <p:grpSpPr>
          <a:xfrm>
            <a:off x="1827768" y="872323"/>
            <a:ext cx="277185" cy="243727"/>
            <a:chOff x="1928175" y="312600"/>
            <a:chExt cx="425000" cy="373700"/>
          </a:xfrm>
        </p:grpSpPr>
        <p:sp>
          <p:nvSpPr>
            <p:cNvPr id="746" name="Google Shape;746;p49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49"/>
          <p:cNvSpPr/>
          <p:nvPr/>
        </p:nvSpPr>
        <p:spPr>
          <a:xfrm>
            <a:off x="2292582" y="863577"/>
            <a:ext cx="226998" cy="261239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9"/>
          <p:cNvSpPr/>
          <p:nvPr/>
        </p:nvSpPr>
        <p:spPr>
          <a:xfrm>
            <a:off x="2747760" y="864376"/>
            <a:ext cx="195953" cy="259641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" name="Google Shape;750;p49"/>
          <p:cNvGrpSpPr/>
          <p:nvPr/>
        </p:nvGrpSpPr>
        <p:grpSpPr>
          <a:xfrm>
            <a:off x="3125956" y="859589"/>
            <a:ext cx="318600" cy="269212"/>
            <a:chOff x="3918650" y="293075"/>
            <a:chExt cx="488500" cy="412775"/>
          </a:xfrm>
        </p:grpSpPr>
        <p:sp>
          <p:nvSpPr>
            <p:cNvPr id="751" name="Google Shape;751;p49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49"/>
          <p:cNvGrpSpPr/>
          <p:nvPr/>
        </p:nvGrpSpPr>
        <p:grpSpPr>
          <a:xfrm>
            <a:off x="3593861" y="839273"/>
            <a:ext cx="262054" cy="309828"/>
            <a:chOff x="4636075" y="261925"/>
            <a:chExt cx="401800" cy="475050"/>
          </a:xfrm>
        </p:grpSpPr>
        <p:sp>
          <p:nvSpPr>
            <p:cNvPr id="755" name="Google Shape;755;p49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49"/>
          <p:cNvSpPr/>
          <p:nvPr/>
        </p:nvSpPr>
        <p:spPr>
          <a:xfrm>
            <a:off x="4014561" y="863169"/>
            <a:ext cx="300273" cy="262054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49"/>
          <p:cNvGrpSpPr/>
          <p:nvPr/>
        </p:nvGrpSpPr>
        <p:grpSpPr>
          <a:xfrm>
            <a:off x="4472733" y="865165"/>
            <a:ext cx="262837" cy="257652"/>
            <a:chOff x="5983625" y="301625"/>
            <a:chExt cx="403000" cy="395050"/>
          </a:xfrm>
        </p:grpSpPr>
        <p:sp>
          <p:nvSpPr>
            <p:cNvPr id="761" name="Google Shape;761;p4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49"/>
          <p:cNvGrpSpPr/>
          <p:nvPr/>
        </p:nvGrpSpPr>
        <p:grpSpPr>
          <a:xfrm>
            <a:off x="4914354" y="863160"/>
            <a:ext cx="258858" cy="258467"/>
            <a:chOff x="6660750" y="298550"/>
            <a:chExt cx="396900" cy="396300"/>
          </a:xfrm>
        </p:grpSpPr>
        <p:sp>
          <p:nvSpPr>
            <p:cNvPr id="782" name="Google Shape;782;p4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49"/>
          <p:cNvGrpSpPr/>
          <p:nvPr/>
        </p:nvGrpSpPr>
        <p:grpSpPr>
          <a:xfrm>
            <a:off x="951701" y="1270149"/>
            <a:ext cx="270793" cy="327747"/>
            <a:chOff x="584925" y="922575"/>
            <a:chExt cx="415200" cy="502525"/>
          </a:xfrm>
        </p:grpSpPr>
        <p:sp>
          <p:nvSpPr>
            <p:cNvPr id="785" name="Google Shape;785;p49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49"/>
          <p:cNvGrpSpPr/>
          <p:nvPr/>
        </p:nvGrpSpPr>
        <p:grpSpPr>
          <a:xfrm>
            <a:off x="1383359" y="1262583"/>
            <a:ext cx="286740" cy="341688"/>
            <a:chOff x="1246775" y="910975"/>
            <a:chExt cx="439650" cy="523900"/>
          </a:xfrm>
        </p:grpSpPr>
        <p:sp>
          <p:nvSpPr>
            <p:cNvPr id="789" name="Google Shape;789;p49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49"/>
          <p:cNvGrpSpPr/>
          <p:nvPr/>
        </p:nvGrpSpPr>
        <p:grpSpPr>
          <a:xfrm>
            <a:off x="1826578" y="1317531"/>
            <a:ext cx="279566" cy="232575"/>
            <a:chOff x="1926350" y="995225"/>
            <a:chExt cx="428650" cy="356600"/>
          </a:xfrm>
        </p:grpSpPr>
        <p:sp>
          <p:nvSpPr>
            <p:cNvPr id="793" name="Google Shape;793;p4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7" name="Google Shape;797;p49"/>
          <p:cNvSpPr/>
          <p:nvPr/>
        </p:nvSpPr>
        <p:spPr>
          <a:xfrm>
            <a:off x="2269477" y="1298045"/>
            <a:ext cx="273207" cy="271609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49"/>
          <p:cNvSpPr/>
          <p:nvPr/>
        </p:nvSpPr>
        <p:spPr>
          <a:xfrm>
            <a:off x="2709539" y="1311596"/>
            <a:ext cx="272391" cy="24452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49"/>
          <p:cNvSpPr/>
          <p:nvPr/>
        </p:nvSpPr>
        <p:spPr>
          <a:xfrm>
            <a:off x="3153172" y="1313585"/>
            <a:ext cx="264434" cy="240531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49"/>
          <p:cNvSpPr/>
          <p:nvPr/>
        </p:nvSpPr>
        <p:spPr>
          <a:xfrm>
            <a:off x="3601583" y="1315965"/>
            <a:ext cx="246923" cy="23577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49"/>
          <p:cNvGrpSpPr/>
          <p:nvPr/>
        </p:nvGrpSpPr>
        <p:grpSpPr>
          <a:xfrm>
            <a:off x="4028324" y="1300020"/>
            <a:ext cx="272391" cy="272783"/>
            <a:chOff x="5302225" y="968375"/>
            <a:chExt cx="417650" cy="418250"/>
          </a:xfrm>
        </p:grpSpPr>
        <p:sp>
          <p:nvSpPr>
            <p:cNvPr id="802" name="Google Shape;802;p49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49"/>
          <p:cNvGrpSpPr/>
          <p:nvPr/>
        </p:nvGrpSpPr>
        <p:grpSpPr>
          <a:xfrm>
            <a:off x="4435296" y="1269350"/>
            <a:ext cx="337709" cy="328937"/>
            <a:chOff x="5926225" y="921350"/>
            <a:chExt cx="517800" cy="504350"/>
          </a:xfrm>
        </p:grpSpPr>
        <p:sp>
          <p:nvSpPr>
            <p:cNvPr id="805" name="Google Shape;805;p4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49"/>
          <p:cNvGrpSpPr/>
          <p:nvPr/>
        </p:nvGrpSpPr>
        <p:grpSpPr>
          <a:xfrm>
            <a:off x="4886081" y="1275725"/>
            <a:ext cx="315404" cy="316203"/>
            <a:chOff x="6617400" y="931125"/>
            <a:chExt cx="483600" cy="484825"/>
          </a:xfrm>
        </p:grpSpPr>
        <p:sp>
          <p:nvSpPr>
            <p:cNvPr id="808" name="Google Shape;808;p49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49"/>
          <p:cNvGrpSpPr/>
          <p:nvPr/>
        </p:nvGrpSpPr>
        <p:grpSpPr>
          <a:xfrm>
            <a:off x="934972" y="1766718"/>
            <a:ext cx="304251" cy="213465"/>
            <a:chOff x="559275" y="1683950"/>
            <a:chExt cx="466500" cy="327300"/>
          </a:xfrm>
        </p:grpSpPr>
        <p:sp>
          <p:nvSpPr>
            <p:cNvPr id="811" name="Google Shape;811;p4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49"/>
          <p:cNvGrpSpPr/>
          <p:nvPr/>
        </p:nvGrpSpPr>
        <p:grpSpPr>
          <a:xfrm>
            <a:off x="1374603" y="1724520"/>
            <a:ext cx="304251" cy="297876"/>
            <a:chOff x="1233350" y="1619250"/>
            <a:chExt cx="466500" cy="456725"/>
          </a:xfrm>
        </p:grpSpPr>
        <p:sp>
          <p:nvSpPr>
            <p:cNvPr id="814" name="Google Shape;814;p49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49"/>
          <p:cNvGrpSpPr/>
          <p:nvPr/>
        </p:nvGrpSpPr>
        <p:grpSpPr>
          <a:xfrm>
            <a:off x="1823790" y="1730879"/>
            <a:ext cx="285142" cy="285142"/>
            <a:chOff x="1922075" y="1629000"/>
            <a:chExt cx="437200" cy="437200"/>
          </a:xfrm>
        </p:grpSpPr>
        <p:sp>
          <p:nvSpPr>
            <p:cNvPr id="819" name="Google Shape;819;p4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49"/>
          <p:cNvGrpSpPr/>
          <p:nvPr/>
        </p:nvGrpSpPr>
        <p:grpSpPr>
          <a:xfrm>
            <a:off x="2262231" y="1729689"/>
            <a:ext cx="287522" cy="287522"/>
            <a:chOff x="2594325" y="1627175"/>
            <a:chExt cx="440850" cy="440850"/>
          </a:xfrm>
        </p:grpSpPr>
        <p:sp>
          <p:nvSpPr>
            <p:cNvPr id="822" name="Google Shape;822;p4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49"/>
          <p:cNvSpPr/>
          <p:nvPr/>
        </p:nvSpPr>
        <p:spPr>
          <a:xfrm>
            <a:off x="2714708" y="1742493"/>
            <a:ext cx="262054" cy="262038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" name="Google Shape;826;p49"/>
          <p:cNvGrpSpPr/>
          <p:nvPr/>
        </p:nvGrpSpPr>
        <p:grpSpPr>
          <a:xfrm>
            <a:off x="3168577" y="1708183"/>
            <a:ext cx="233357" cy="330535"/>
            <a:chOff x="3984000" y="1594200"/>
            <a:chExt cx="357800" cy="506800"/>
          </a:xfrm>
        </p:grpSpPr>
        <p:sp>
          <p:nvSpPr>
            <p:cNvPr id="827" name="Google Shape;827;p49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49"/>
          <p:cNvGrpSpPr/>
          <p:nvPr/>
        </p:nvGrpSpPr>
        <p:grpSpPr>
          <a:xfrm>
            <a:off x="3571164" y="1779061"/>
            <a:ext cx="307447" cy="188779"/>
            <a:chOff x="4601275" y="1702875"/>
            <a:chExt cx="471400" cy="289450"/>
          </a:xfrm>
        </p:grpSpPr>
        <p:sp>
          <p:nvSpPr>
            <p:cNvPr id="830" name="Google Shape;830;p4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49"/>
          <p:cNvGrpSpPr/>
          <p:nvPr/>
        </p:nvGrpSpPr>
        <p:grpSpPr>
          <a:xfrm>
            <a:off x="4025536" y="1732868"/>
            <a:ext cx="277968" cy="281163"/>
            <a:chOff x="5297950" y="1632050"/>
            <a:chExt cx="426200" cy="431100"/>
          </a:xfrm>
        </p:grpSpPr>
        <p:sp>
          <p:nvSpPr>
            <p:cNvPr id="836" name="Google Shape;836;p4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9"/>
          <p:cNvGrpSpPr/>
          <p:nvPr/>
        </p:nvGrpSpPr>
        <p:grpSpPr>
          <a:xfrm>
            <a:off x="4464368" y="1724520"/>
            <a:ext cx="279566" cy="297876"/>
            <a:chOff x="5970800" y="1619250"/>
            <a:chExt cx="428650" cy="456725"/>
          </a:xfrm>
        </p:grpSpPr>
        <p:sp>
          <p:nvSpPr>
            <p:cNvPr id="839" name="Google Shape;839;p4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49"/>
          <p:cNvGrpSpPr/>
          <p:nvPr/>
        </p:nvGrpSpPr>
        <p:grpSpPr>
          <a:xfrm>
            <a:off x="4891266" y="1720933"/>
            <a:ext cx="313398" cy="285924"/>
            <a:chOff x="6625350" y="1613750"/>
            <a:chExt cx="480525" cy="438400"/>
          </a:xfrm>
        </p:grpSpPr>
        <p:sp>
          <p:nvSpPr>
            <p:cNvPr id="845" name="Google Shape;845;p49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49"/>
          <p:cNvGrpSpPr/>
          <p:nvPr/>
        </p:nvGrpSpPr>
        <p:grpSpPr>
          <a:xfrm>
            <a:off x="968821" y="2186050"/>
            <a:ext cx="236553" cy="254081"/>
            <a:chOff x="611175" y="2326900"/>
            <a:chExt cx="362700" cy="389575"/>
          </a:xfrm>
        </p:grpSpPr>
        <p:sp>
          <p:nvSpPr>
            <p:cNvPr id="851" name="Google Shape;851;p4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5" name="Google Shape;855;p49"/>
          <p:cNvSpPr/>
          <p:nvPr/>
        </p:nvSpPr>
        <p:spPr>
          <a:xfrm>
            <a:off x="1402120" y="2188506"/>
            <a:ext cx="249303" cy="24930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49"/>
          <p:cNvSpPr/>
          <p:nvPr/>
        </p:nvSpPr>
        <p:spPr>
          <a:xfrm>
            <a:off x="1841775" y="2188506"/>
            <a:ext cx="249303" cy="24930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49"/>
          <p:cNvSpPr/>
          <p:nvPr/>
        </p:nvSpPr>
        <p:spPr>
          <a:xfrm>
            <a:off x="2281429" y="2188506"/>
            <a:ext cx="249303" cy="24930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8" name="Google Shape;858;p49"/>
          <p:cNvGrpSpPr/>
          <p:nvPr/>
        </p:nvGrpSpPr>
        <p:grpSpPr>
          <a:xfrm>
            <a:off x="2779116" y="2145434"/>
            <a:ext cx="133016" cy="332133"/>
            <a:chOff x="3386850" y="2264625"/>
            <a:chExt cx="203950" cy="509250"/>
          </a:xfrm>
        </p:grpSpPr>
        <p:sp>
          <p:nvSpPr>
            <p:cNvPr id="859" name="Google Shape;859;p4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49"/>
          <p:cNvGrpSpPr/>
          <p:nvPr/>
        </p:nvGrpSpPr>
        <p:grpSpPr>
          <a:xfrm>
            <a:off x="3670331" y="2187648"/>
            <a:ext cx="109113" cy="247706"/>
            <a:chOff x="4753325" y="2329350"/>
            <a:chExt cx="167300" cy="379800"/>
          </a:xfrm>
        </p:grpSpPr>
        <p:sp>
          <p:nvSpPr>
            <p:cNvPr id="862" name="Google Shape;862;p49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49"/>
          <p:cNvGrpSpPr/>
          <p:nvPr/>
        </p:nvGrpSpPr>
        <p:grpSpPr>
          <a:xfrm>
            <a:off x="3228694" y="2147015"/>
            <a:ext cx="113124" cy="328953"/>
            <a:chOff x="4076175" y="2267050"/>
            <a:chExt cx="173450" cy="504375"/>
          </a:xfrm>
        </p:grpSpPr>
        <p:sp>
          <p:nvSpPr>
            <p:cNvPr id="865" name="Google Shape;865;p49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49"/>
          <p:cNvSpPr/>
          <p:nvPr/>
        </p:nvSpPr>
        <p:spPr>
          <a:xfrm>
            <a:off x="4040047" y="2181739"/>
            <a:ext cx="249303" cy="262837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49"/>
          <p:cNvGrpSpPr/>
          <p:nvPr/>
        </p:nvGrpSpPr>
        <p:grpSpPr>
          <a:xfrm>
            <a:off x="4467156" y="2186441"/>
            <a:ext cx="273989" cy="253282"/>
            <a:chOff x="5975075" y="2327500"/>
            <a:chExt cx="420100" cy="388350"/>
          </a:xfrm>
        </p:grpSpPr>
        <p:sp>
          <p:nvSpPr>
            <p:cNvPr id="869" name="Google Shape;869;p4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49"/>
          <p:cNvGrpSpPr/>
          <p:nvPr/>
        </p:nvGrpSpPr>
        <p:grpSpPr>
          <a:xfrm>
            <a:off x="4959747" y="2178875"/>
            <a:ext cx="168072" cy="273989"/>
            <a:chOff x="6730350" y="2315900"/>
            <a:chExt cx="257700" cy="420100"/>
          </a:xfrm>
        </p:grpSpPr>
        <p:sp>
          <p:nvSpPr>
            <p:cNvPr id="872" name="Google Shape;872;p4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49"/>
          <p:cNvGrpSpPr/>
          <p:nvPr/>
        </p:nvGrpSpPr>
        <p:grpSpPr>
          <a:xfrm>
            <a:off x="1044476" y="2597409"/>
            <a:ext cx="85243" cy="310627"/>
            <a:chOff x="727175" y="2957625"/>
            <a:chExt cx="130700" cy="476275"/>
          </a:xfrm>
        </p:grpSpPr>
        <p:sp>
          <p:nvSpPr>
            <p:cNvPr id="878" name="Google Shape;878;p49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0" name="Google Shape;880;p49"/>
          <p:cNvSpPr/>
          <p:nvPr/>
        </p:nvSpPr>
        <p:spPr>
          <a:xfrm>
            <a:off x="1835807" y="2585161"/>
            <a:ext cx="261239" cy="335312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49"/>
          <p:cNvSpPr/>
          <p:nvPr/>
        </p:nvSpPr>
        <p:spPr>
          <a:xfrm>
            <a:off x="1430003" y="2585161"/>
            <a:ext cx="193540" cy="335312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49"/>
          <p:cNvGrpSpPr/>
          <p:nvPr/>
        </p:nvGrpSpPr>
        <p:grpSpPr>
          <a:xfrm>
            <a:off x="2255057" y="2607355"/>
            <a:ext cx="301871" cy="290718"/>
            <a:chOff x="2583325" y="2972875"/>
            <a:chExt cx="462850" cy="445750"/>
          </a:xfrm>
        </p:grpSpPr>
        <p:sp>
          <p:nvSpPr>
            <p:cNvPr id="883" name="Google Shape;883;p4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49"/>
          <p:cNvGrpSpPr/>
          <p:nvPr/>
        </p:nvGrpSpPr>
        <p:grpSpPr>
          <a:xfrm>
            <a:off x="2684335" y="2650775"/>
            <a:ext cx="322578" cy="203894"/>
            <a:chOff x="3241525" y="3039450"/>
            <a:chExt cx="494600" cy="312625"/>
          </a:xfrm>
        </p:grpSpPr>
        <p:sp>
          <p:nvSpPr>
            <p:cNvPr id="886" name="Google Shape;886;p49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8" name="Google Shape;888;p49"/>
          <p:cNvSpPr/>
          <p:nvPr/>
        </p:nvSpPr>
        <p:spPr>
          <a:xfrm>
            <a:off x="3586451" y="2614234"/>
            <a:ext cx="277185" cy="27716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9" name="Google Shape;889;p49"/>
          <p:cNvGrpSpPr/>
          <p:nvPr/>
        </p:nvGrpSpPr>
        <p:grpSpPr>
          <a:xfrm>
            <a:off x="3997654" y="2629268"/>
            <a:ext cx="333731" cy="246907"/>
            <a:chOff x="5255200" y="3006475"/>
            <a:chExt cx="511700" cy="378575"/>
          </a:xfrm>
        </p:grpSpPr>
        <p:sp>
          <p:nvSpPr>
            <p:cNvPr id="890" name="Google Shape;890;p4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49"/>
          <p:cNvGrpSpPr/>
          <p:nvPr/>
        </p:nvGrpSpPr>
        <p:grpSpPr>
          <a:xfrm>
            <a:off x="3150251" y="2614936"/>
            <a:ext cx="270011" cy="275571"/>
            <a:chOff x="3955900" y="2984500"/>
            <a:chExt cx="414000" cy="422525"/>
          </a:xfrm>
        </p:grpSpPr>
        <p:sp>
          <p:nvSpPr>
            <p:cNvPr id="893" name="Google Shape;893;p4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" name="Google Shape;896;p49"/>
          <p:cNvSpPr/>
          <p:nvPr/>
        </p:nvSpPr>
        <p:spPr>
          <a:xfrm>
            <a:off x="937779" y="3073797"/>
            <a:ext cx="301854" cy="237352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49"/>
          <p:cNvSpPr/>
          <p:nvPr/>
        </p:nvSpPr>
        <p:spPr>
          <a:xfrm>
            <a:off x="4499219" y="2601483"/>
            <a:ext cx="210269" cy="302670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49"/>
          <p:cNvGrpSpPr/>
          <p:nvPr/>
        </p:nvGrpSpPr>
        <p:grpSpPr>
          <a:xfrm>
            <a:off x="4940637" y="2610942"/>
            <a:ext cx="206291" cy="293115"/>
            <a:chOff x="6701050" y="2978375"/>
            <a:chExt cx="316300" cy="449425"/>
          </a:xfrm>
        </p:grpSpPr>
        <p:sp>
          <p:nvSpPr>
            <p:cNvPr id="899" name="Google Shape;899;p49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49"/>
          <p:cNvGrpSpPr/>
          <p:nvPr/>
        </p:nvGrpSpPr>
        <p:grpSpPr>
          <a:xfrm>
            <a:off x="1379772" y="3093586"/>
            <a:ext cx="293914" cy="197535"/>
            <a:chOff x="1241275" y="3718400"/>
            <a:chExt cx="450650" cy="302875"/>
          </a:xfrm>
        </p:grpSpPr>
        <p:sp>
          <p:nvSpPr>
            <p:cNvPr id="902" name="Google Shape;902;p49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49"/>
          <p:cNvGrpSpPr/>
          <p:nvPr/>
        </p:nvGrpSpPr>
        <p:grpSpPr>
          <a:xfrm>
            <a:off x="1823399" y="3078455"/>
            <a:ext cx="285924" cy="228188"/>
            <a:chOff x="1921475" y="3695200"/>
            <a:chExt cx="438400" cy="349875"/>
          </a:xfrm>
        </p:grpSpPr>
        <p:sp>
          <p:nvSpPr>
            <p:cNvPr id="907" name="Google Shape;907;p49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49"/>
          <p:cNvGrpSpPr/>
          <p:nvPr/>
        </p:nvGrpSpPr>
        <p:grpSpPr>
          <a:xfrm>
            <a:off x="2265818" y="3074868"/>
            <a:ext cx="280348" cy="234971"/>
            <a:chOff x="2599825" y="3689700"/>
            <a:chExt cx="429850" cy="360275"/>
          </a:xfrm>
        </p:grpSpPr>
        <p:sp>
          <p:nvSpPr>
            <p:cNvPr id="911" name="Google Shape;911;p49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9"/>
          <p:cNvGrpSpPr/>
          <p:nvPr/>
        </p:nvGrpSpPr>
        <p:grpSpPr>
          <a:xfrm>
            <a:off x="2718983" y="3050573"/>
            <a:ext cx="253282" cy="264434"/>
            <a:chOff x="3294650" y="3652450"/>
            <a:chExt cx="388350" cy="405450"/>
          </a:xfrm>
        </p:grpSpPr>
        <p:sp>
          <p:nvSpPr>
            <p:cNvPr id="914" name="Google Shape;914;p49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49"/>
          <p:cNvGrpSpPr/>
          <p:nvPr/>
        </p:nvGrpSpPr>
        <p:grpSpPr>
          <a:xfrm>
            <a:off x="3137516" y="3084031"/>
            <a:ext cx="295479" cy="216645"/>
            <a:chOff x="3936375" y="3703750"/>
            <a:chExt cx="453050" cy="332175"/>
          </a:xfrm>
        </p:grpSpPr>
        <p:sp>
          <p:nvSpPr>
            <p:cNvPr id="918" name="Google Shape;918;p49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49"/>
          <p:cNvGrpSpPr/>
          <p:nvPr/>
        </p:nvGrpSpPr>
        <p:grpSpPr>
          <a:xfrm>
            <a:off x="3577148" y="3084031"/>
            <a:ext cx="295479" cy="216645"/>
            <a:chOff x="4610450" y="3703750"/>
            <a:chExt cx="453050" cy="332175"/>
          </a:xfrm>
        </p:grpSpPr>
        <p:sp>
          <p:nvSpPr>
            <p:cNvPr id="924" name="Google Shape;924;p49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49"/>
          <p:cNvGrpSpPr/>
          <p:nvPr/>
        </p:nvGrpSpPr>
        <p:grpSpPr>
          <a:xfrm>
            <a:off x="4027133" y="3062134"/>
            <a:ext cx="274772" cy="260440"/>
            <a:chOff x="5300400" y="3670175"/>
            <a:chExt cx="421300" cy="399325"/>
          </a:xfrm>
        </p:grpSpPr>
        <p:sp>
          <p:nvSpPr>
            <p:cNvPr id="927" name="Google Shape;927;p4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49"/>
          <p:cNvSpPr/>
          <p:nvPr/>
        </p:nvSpPr>
        <p:spPr>
          <a:xfrm>
            <a:off x="4451427" y="3039555"/>
            <a:ext cx="305849" cy="305833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3" name="Google Shape;933;p49"/>
          <p:cNvGrpSpPr/>
          <p:nvPr/>
        </p:nvGrpSpPr>
        <p:grpSpPr>
          <a:xfrm>
            <a:off x="4910375" y="3058938"/>
            <a:ext cx="266815" cy="266831"/>
            <a:chOff x="6654650" y="3665275"/>
            <a:chExt cx="409100" cy="409125"/>
          </a:xfrm>
        </p:grpSpPr>
        <p:sp>
          <p:nvSpPr>
            <p:cNvPr id="934" name="Google Shape;934;p4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49"/>
          <p:cNvGrpSpPr/>
          <p:nvPr/>
        </p:nvGrpSpPr>
        <p:grpSpPr>
          <a:xfrm>
            <a:off x="942537" y="3487417"/>
            <a:ext cx="289120" cy="289137"/>
            <a:chOff x="570875" y="4322250"/>
            <a:chExt cx="443300" cy="443325"/>
          </a:xfrm>
        </p:grpSpPr>
        <p:sp>
          <p:nvSpPr>
            <p:cNvPr id="937" name="Google Shape;937;p4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" name="Google Shape;941;p49"/>
          <p:cNvSpPr/>
          <p:nvPr/>
        </p:nvSpPr>
        <p:spPr>
          <a:xfrm>
            <a:off x="1370259" y="3543714"/>
            <a:ext cx="313023" cy="17682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2" name="Google Shape;942;p49"/>
          <p:cNvGrpSpPr/>
          <p:nvPr/>
        </p:nvGrpSpPr>
        <p:grpSpPr>
          <a:xfrm>
            <a:off x="1861226" y="3465927"/>
            <a:ext cx="210269" cy="332117"/>
            <a:chOff x="1979475" y="4289300"/>
            <a:chExt cx="322400" cy="509225"/>
          </a:xfrm>
        </p:grpSpPr>
        <p:sp>
          <p:nvSpPr>
            <p:cNvPr id="943" name="Google Shape;943;p4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49"/>
          <p:cNvGrpSpPr/>
          <p:nvPr/>
        </p:nvGrpSpPr>
        <p:grpSpPr>
          <a:xfrm>
            <a:off x="2282140" y="3470297"/>
            <a:ext cx="248097" cy="323377"/>
            <a:chOff x="2624850" y="4296000"/>
            <a:chExt cx="380400" cy="495825"/>
          </a:xfrm>
        </p:grpSpPr>
        <p:sp>
          <p:nvSpPr>
            <p:cNvPr id="947" name="Google Shape;947;p4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0" name="Google Shape;950;p49"/>
          <p:cNvSpPr/>
          <p:nvPr/>
        </p:nvSpPr>
        <p:spPr>
          <a:xfrm>
            <a:off x="3152781" y="3499509"/>
            <a:ext cx="265217" cy="265233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49"/>
          <p:cNvSpPr/>
          <p:nvPr/>
        </p:nvSpPr>
        <p:spPr>
          <a:xfrm>
            <a:off x="2713126" y="3516239"/>
            <a:ext cx="265217" cy="231776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49"/>
          <p:cNvSpPr/>
          <p:nvPr/>
        </p:nvSpPr>
        <p:spPr>
          <a:xfrm>
            <a:off x="3591228" y="3498319"/>
            <a:ext cx="267630" cy="267614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3" name="Google Shape;953;p49"/>
          <p:cNvGrpSpPr/>
          <p:nvPr/>
        </p:nvGrpSpPr>
        <p:grpSpPr>
          <a:xfrm>
            <a:off x="4011203" y="3502157"/>
            <a:ext cx="306632" cy="259657"/>
            <a:chOff x="5275975" y="4344850"/>
            <a:chExt cx="470150" cy="398125"/>
          </a:xfrm>
        </p:grpSpPr>
        <p:sp>
          <p:nvSpPr>
            <p:cNvPr id="954" name="Google Shape;954;p49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7" name="Google Shape;957;p49"/>
          <p:cNvSpPr/>
          <p:nvPr/>
        </p:nvSpPr>
        <p:spPr>
          <a:xfrm>
            <a:off x="4466558" y="3494340"/>
            <a:ext cx="275587" cy="27557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8" name="Google Shape;958;p49"/>
          <p:cNvGrpSpPr/>
          <p:nvPr/>
        </p:nvGrpSpPr>
        <p:grpSpPr>
          <a:xfrm>
            <a:off x="4902402" y="3481058"/>
            <a:ext cx="282761" cy="301854"/>
            <a:chOff x="6642425" y="4312500"/>
            <a:chExt cx="433550" cy="462825"/>
          </a:xfrm>
        </p:grpSpPr>
        <p:sp>
          <p:nvSpPr>
            <p:cNvPr id="959" name="Google Shape;959;p49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2" name="Google Shape;962;p49"/>
          <p:cNvSpPr/>
          <p:nvPr/>
        </p:nvSpPr>
        <p:spPr>
          <a:xfrm>
            <a:off x="905526" y="3964649"/>
            <a:ext cx="363178" cy="214264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3" name="Google Shape;963;p49"/>
          <p:cNvGrpSpPr/>
          <p:nvPr/>
        </p:nvGrpSpPr>
        <p:grpSpPr>
          <a:xfrm>
            <a:off x="1381761" y="3929054"/>
            <a:ext cx="289919" cy="285142"/>
            <a:chOff x="1244325" y="4999400"/>
            <a:chExt cx="444525" cy="437200"/>
          </a:xfrm>
        </p:grpSpPr>
        <p:sp>
          <p:nvSpPr>
            <p:cNvPr id="964" name="Google Shape;964;p49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49"/>
          <p:cNvGrpSpPr/>
          <p:nvPr/>
        </p:nvGrpSpPr>
        <p:grpSpPr>
          <a:xfrm>
            <a:off x="1847285" y="3919891"/>
            <a:ext cx="238151" cy="303452"/>
            <a:chOff x="1958100" y="4985350"/>
            <a:chExt cx="365150" cy="465275"/>
          </a:xfrm>
        </p:grpSpPr>
        <p:sp>
          <p:nvSpPr>
            <p:cNvPr id="970" name="Google Shape;970;p49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49"/>
          <p:cNvGrpSpPr/>
          <p:nvPr/>
        </p:nvGrpSpPr>
        <p:grpSpPr>
          <a:xfrm>
            <a:off x="2269389" y="3931435"/>
            <a:ext cx="273207" cy="280756"/>
            <a:chOff x="2605300" y="5003050"/>
            <a:chExt cx="418900" cy="430475"/>
          </a:xfrm>
        </p:grpSpPr>
        <p:sp>
          <p:nvSpPr>
            <p:cNvPr id="974" name="Google Shape;974;p49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49"/>
          <p:cNvGrpSpPr/>
          <p:nvPr/>
        </p:nvGrpSpPr>
        <p:grpSpPr>
          <a:xfrm>
            <a:off x="2682346" y="3937419"/>
            <a:ext cx="326557" cy="268413"/>
            <a:chOff x="3238475" y="5012225"/>
            <a:chExt cx="500700" cy="411550"/>
          </a:xfrm>
        </p:grpSpPr>
        <p:sp>
          <p:nvSpPr>
            <p:cNvPr id="978" name="Google Shape;978;p49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49"/>
          <p:cNvGrpSpPr/>
          <p:nvPr/>
        </p:nvGrpSpPr>
        <p:grpSpPr>
          <a:xfrm>
            <a:off x="3545679" y="3908738"/>
            <a:ext cx="358417" cy="325758"/>
            <a:chOff x="4562200" y="4968250"/>
            <a:chExt cx="549550" cy="499475"/>
          </a:xfrm>
        </p:grpSpPr>
        <p:sp>
          <p:nvSpPr>
            <p:cNvPr id="984" name="Google Shape;984;p49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49"/>
          <p:cNvGrpSpPr/>
          <p:nvPr/>
        </p:nvGrpSpPr>
        <p:grpSpPr>
          <a:xfrm>
            <a:off x="3161012" y="3927065"/>
            <a:ext cx="248488" cy="288713"/>
            <a:chOff x="3972400" y="4996350"/>
            <a:chExt cx="381000" cy="442675"/>
          </a:xfrm>
        </p:grpSpPr>
        <p:sp>
          <p:nvSpPr>
            <p:cNvPr id="990" name="Google Shape;990;p49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49"/>
          <p:cNvGrpSpPr/>
          <p:nvPr/>
        </p:nvGrpSpPr>
        <p:grpSpPr>
          <a:xfrm>
            <a:off x="3988507" y="3902770"/>
            <a:ext cx="352041" cy="337693"/>
            <a:chOff x="5241175" y="4959100"/>
            <a:chExt cx="539775" cy="517775"/>
          </a:xfrm>
        </p:grpSpPr>
        <p:sp>
          <p:nvSpPr>
            <p:cNvPr id="993" name="Google Shape;993;p4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49"/>
          <p:cNvSpPr/>
          <p:nvPr/>
        </p:nvSpPr>
        <p:spPr>
          <a:xfrm>
            <a:off x="4449437" y="3986156"/>
            <a:ext cx="309828" cy="171251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" name="Google Shape;1000;p49"/>
          <p:cNvGrpSpPr/>
          <p:nvPr/>
        </p:nvGrpSpPr>
        <p:grpSpPr>
          <a:xfrm>
            <a:off x="4930284" y="3952941"/>
            <a:ext cx="225808" cy="259657"/>
            <a:chOff x="6685175" y="5036025"/>
            <a:chExt cx="346225" cy="398125"/>
          </a:xfrm>
        </p:grpSpPr>
        <p:sp>
          <p:nvSpPr>
            <p:cNvPr id="1001" name="Google Shape;1001;p49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" name="Google Shape;1006;p49"/>
          <p:cNvGrpSpPr/>
          <p:nvPr/>
        </p:nvGrpSpPr>
        <p:grpSpPr>
          <a:xfrm>
            <a:off x="5838468" y="2415061"/>
            <a:ext cx="432570" cy="421334"/>
            <a:chOff x="5926225" y="921350"/>
            <a:chExt cx="517800" cy="504350"/>
          </a:xfrm>
        </p:grpSpPr>
        <p:sp>
          <p:nvSpPr>
            <p:cNvPr id="1007" name="Google Shape;1007;p4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2E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2E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009" name="Google Shape;1009;p49"/>
          <p:cNvSpPr/>
          <p:nvPr/>
        </p:nvSpPr>
        <p:spPr>
          <a:xfrm>
            <a:off x="6032388" y="2651118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0" name="Google Shape;1010;p49"/>
          <p:cNvGrpSpPr/>
          <p:nvPr/>
        </p:nvGrpSpPr>
        <p:grpSpPr>
          <a:xfrm>
            <a:off x="6723455" y="2394442"/>
            <a:ext cx="432570" cy="421334"/>
            <a:chOff x="5926225" y="921350"/>
            <a:chExt cx="517800" cy="504350"/>
          </a:xfrm>
        </p:grpSpPr>
        <p:sp>
          <p:nvSpPr>
            <p:cNvPr id="1011" name="Google Shape;1011;p4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D966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D966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3" name="Google Shape;1013;p49"/>
          <p:cNvSpPr/>
          <p:nvPr/>
        </p:nvSpPr>
        <p:spPr>
          <a:xfrm>
            <a:off x="6917376" y="2630499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4" name="Google Shape;1014;p49"/>
          <p:cNvGrpSpPr/>
          <p:nvPr/>
        </p:nvGrpSpPr>
        <p:grpSpPr>
          <a:xfrm>
            <a:off x="5838735" y="3143484"/>
            <a:ext cx="1075937" cy="1047989"/>
            <a:chOff x="5926225" y="921350"/>
            <a:chExt cx="517800" cy="504350"/>
          </a:xfrm>
        </p:grpSpPr>
        <p:sp>
          <p:nvSpPr>
            <p:cNvPr id="1015" name="Google Shape;1015;p4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F2EDDA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F2EDDA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49"/>
          <p:cNvSpPr/>
          <p:nvPr/>
        </p:nvSpPr>
        <p:spPr>
          <a:xfrm>
            <a:off x="6321048" y="3730580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49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24" name="Google Shape;1024;p50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31" name="Google Shape;1031;p50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0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36" name="Google Shape;1036;p50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40" name="Google Shape;1040;p50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50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46" name="Google Shape;1046;p50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9" name="Google Shape;1049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50" name="Google Shape;1050;p50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4" name="Google Shape;1054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55" name="Google Shape;1055;p50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0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61" name="Google Shape;1061;p50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0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7" name="Google Shape;1067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68" name="Google Shape;1068;p50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71" name="Google Shape;1071;p50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75" name="Google Shape;1075;p50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82" name="Google Shape;1082;p50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7" name="Google Shape;1087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88" name="Google Shape;1088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92" name="Google Shape;1092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93" name="Google Shape;1093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3" name="Google Shape;1103;p50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10" name="Google Shape;1110;p5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15" name="Google Shape;1115;p50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21" name="Google Shape;1121;p5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28" name="Google Shape;1128;p50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0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33" name="Google Shape;1133;p50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38" name="Google Shape;1138;p50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3" name="Google Shape;1143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44" name="Google Shape;1144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4" name="Google Shape;1154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55" name="Google Shape;1155;p5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8" name="Google Shape;1158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59" name="Google Shape;1159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9" name="Google Shape;1169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70" name="Google Shape;1170;p50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4" name="Google Shape;1174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75" name="Google Shape;1175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5" name="Google Shape;1185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86" name="Google Shape;1186;p50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94" name="Google Shape;1194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99" name="Google Shape;1199;p5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04" name="Google Shape;1204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10" name="Google Shape;1210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17" name="Google Shape;1217;p50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21" name="Google Shape;1221;p50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27" name="Google Shape;1227;p50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34" name="Google Shape;1234;p50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38" name="Google Shape;1238;p50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2" name="Google Shape;1242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43" name="Google Shape;1243;p50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50" name="Google Shape;1250;p5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" name="Google Shape;1257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58" name="Google Shape;1258;p50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63" name="Google Shape;1263;p50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67" name="Google Shape;1267;p50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71" name="Google Shape;1271;p50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76" name="Google Shape;1276;p5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81" name="Google Shape;1281;p50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6" name="Google Shape;1286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87" name="Google Shape;1287;p50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94" name="Google Shape;1294;p50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02" name="Google Shape;1302;p50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15" name="Google Shape;1315;p50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20" name="Google Shape;1320;p50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24" name="Google Shape;1324;p50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31" name="Google Shape;1331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9" name="Google Shape;1339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40" name="Google Shape;1340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53" name="Google Shape;1353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5" name="Google Shape;1365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66" name="Google Shape;1366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79" name="Google Shape;1379;p50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86" name="Google Shape;1386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1" name="Google Shape;1401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02" name="Google Shape;1402;p50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6" name="Google Shape;1406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07" name="Google Shape;1407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08" name="Google Shape;1408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1" name="Google Shape;1411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12" name="Google Shape;1412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5" name="Google Shape;1415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16" name="Google Shape;1416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9" name="Google Shape;1419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20" name="Google Shape;1420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3" name="Google Shape;1423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24" name="Google Shape;1424;p50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2" name="Google Shape;1432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33" name="Google Shape;1433;p50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7" name="Google Shape;1457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58" name="Google Shape;1458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59" name="Google Shape;1459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1" name="Google Shape;1461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62" name="Google Shape;146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4" name="Google Shape;1464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65" name="Google Shape;146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67" name="Google Shape;1467;p50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68" name="Google Shape;1468;p50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306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6D7A8"/>
                </a:solidFill>
              </a:rPr>
              <a:t>1.</a:t>
            </a:r>
            <a:endParaRPr>
              <a:solidFill>
                <a:srgbClr val="B6D7A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1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>
            <a:spLocks noGrp="1"/>
          </p:cNvSpPr>
          <p:nvPr>
            <p:ph type="body" idx="1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>
            <a:spLocks noGrp="1"/>
          </p:cNvSpPr>
          <p:nvPr>
            <p:ph type="ctrTitle" idx="4294967295"/>
          </p:nvPr>
        </p:nvSpPr>
        <p:spPr>
          <a:xfrm>
            <a:off x="1013375" y="1677600"/>
            <a:ext cx="4301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220" name="Google Shape;220;p20"/>
          <p:cNvSpPr txBox="1">
            <a:spLocks noGrp="1"/>
          </p:cNvSpPr>
          <p:nvPr>
            <p:ph type="subTitle" idx="4294967295"/>
          </p:nvPr>
        </p:nvSpPr>
        <p:spPr>
          <a:xfrm>
            <a:off x="1013375" y="2820005"/>
            <a:ext cx="4301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221" name="Google Shape;221;p20"/>
          <p:cNvSpPr/>
          <p:nvPr/>
        </p:nvSpPr>
        <p:spPr>
          <a:xfrm>
            <a:off x="6956614" y="3483468"/>
            <a:ext cx="305417" cy="29162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20"/>
          <p:cNvGrpSpPr/>
          <p:nvPr/>
        </p:nvGrpSpPr>
        <p:grpSpPr>
          <a:xfrm>
            <a:off x="6577365" y="1845701"/>
            <a:ext cx="1308384" cy="1308709"/>
            <a:chOff x="6654650" y="3665275"/>
            <a:chExt cx="409100" cy="409125"/>
          </a:xfrm>
        </p:grpSpPr>
        <p:sp>
          <p:nvSpPr>
            <p:cNvPr id="223" name="Google Shape;223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20"/>
          <p:cNvGrpSpPr/>
          <p:nvPr/>
        </p:nvGrpSpPr>
        <p:grpSpPr>
          <a:xfrm rot="1057037">
            <a:off x="5316920" y="2874898"/>
            <a:ext cx="864461" cy="864512"/>
            <a:chOff x="570875" y="4322250"/>
            <a:chExt cx="443300" cy="443325"/>
          </a:xfrm>
        </p:grpSpPr>
        <p:sp>
          <p:nvSpPr>
            <p:cNvPr id="226" name="Google Shape;226;p2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20"/>
          <p:cNvSpPr/>
          <p:nvPr/>
        </p:nvSpPr>
        <p:spPr>
          <a:xfrm rot="2466683">
            <a:off x="5413593" y="2099570"/>
            <a:ext cx="424361" cy="40519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0"/>
          <p:cNvSpPr/>
          <p:nvPr/>
        </p:nvSpPr>
        <p:spPr>
          <a:xfrm rot="-1609345">
            <a:off x="6034156" y="2354495"/>
            <a:ext cx="305329" cy="29153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"/>
          <p:cNvSpPr/>
          <p:nvPr/>
        </p:nvSpPr>
        <p:spPr>
          <a:xfrm rot="2926328">
            <a:off x="7885638" y="2585470"/>
            <a:ext cx="228692" cy="21836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0"/>
          <p:cNvSpPr/>
          <p:nvPr/>
        </p:nvSpPr>
        <p:spPr>
          <a:xfrm rot="-1609160">
            <a:off x="6934024" y="1122719"/>
            <a:ext cx="206008" cy="196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  <a:t>White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body" idx="2"/>
          </p:nvPr>
        </p:nvSpPr>
        <p:spPr>
          <a:xfrm>
            <a:off x="478411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  <a:t>Black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48" name="Google Shape;248;p22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49" name="Google Shape;249;p22"/>
          <p:cNvSpPr txBox="1">
            <a:spLocks noGrp="1"/>
          </p:cNvSpPr>
          <p:nvPr>
            <p:ph type="body" idx="2"/>
          </p:nvPr>
        </p:nvSpPr>
        <p:spPr>
          <a:xfrm>
            <a:off x="3455100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50" name="Google Shape;250;p22"/>
          <p:cNvSpPr txBox="1">
            <a:spLocks noGrp="1"/>
          </p:cNvSpPr>
          <p:nvPr>
            <p:ph type="body" idx="3"/>
          </p:nvPr>
        </p:nvSpPr>
        <p:spPr>
          <a:xfrm>
            <a:off x="5907003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2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on template">
  <a:themeElements>
    <a:clrScheme name="Custom 347">
      <a:dk1>
        <a:srgbClr val="434343"/>
      </a:dk1>
      <a:lt1>
        <a:srgbClr val="FFFFFF"/>
      </a:lt1>
      <a:dk2>
        <a:srgbClr val="8A9BA6"/>
      </a:dk2>
      <a:lt2>
        <a:srgbClr val="D8DEE2"/>
      </a:lt2>
      <a:accent1>
        <a:srgbClr val="99BAB6"/>
      </a:accent1>
      <a:accent2>
        <a:srgbClr val="6B93A0"/>
      </a:accent2>
      <a:accent3>
        <a:srgbClr val="C0C99A"/>
      </a:accent3>
      <a:accent4>
        <a:srgbClr val="96B079"/>
      </a:accent4>
      <a:accent5>
        <a:srgbClr val="F3EDD7"/>
      </a:accent5>
      <a:accent6>
        <a:srgbClr val="C3B3A3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1584</Words>
  <Application>Microsoft Office PowerPoint</Application>
  <PresentationFormat>Экран (16:9)</PresentationFormat>
  <Paragraphs>364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Frank Ruhl Libre</vt:lpstr>
      <vt:lpstr>Libre Baskerville</vt:lpstr>
      <vt:lpstr>Dion template</vt:lpstr>
      <vt:lpstr>THIS IS YOUR PRESENTATION TITLE</vt:lpstr>
      <vt:lpstr>INSTRUCTIONS FOR USE</vt:lpstr>
      <vt:lpstr>HELLO!</vt:lpstr>
      <vt:lpstr>1. TRANSITION HEADLINE</vt:lpstr>
      <vt:lpstr>Презентация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Презентация PowerPoint</vt:lpstr>
      <vt:lpstr>Презентация PowerPoint</vt:lpstr>
      <vt:lpstr>Презентация PowerPoint</vt:lpstr>
      <vt:lpstr>Презентация PowerPoint</vt:lpstr>
      <vt:lpstr>THANKS!</vt:lpstr>
      <vt:lpstr>CREDITS</vt:lpstr>
      <vt:lpstr>PRESENTATION DESIGN</vt:lpstr>
      <vt:lpstr>2. Extra Resources</vt:lpstr>
      <vt:lpstr>Timeline</vt:lpstr>
      <vt:lpstr>Roadmap</vt:lpstr>
      <vt:lpstr>Gantt chart</vt:lpstr>
      <vt:lpstr>SWOT Analysis</vt:lpstr>
      <vt:lpstr>Business Model Canvas</vt:lpstr>
      <vt:lpstr>Funnel</vt:lpstr>
      <vt:lpstr>Team Presentation</vt:lpstr>
      <vt:lpstr>Competitor Matrix</vt:lpstr>
      <vt:lpstr>Weekly Planner</vt:lpstr>
      <vt:lpstr>Презентация PowerPoint</vt:lpstr>
      <vt:lpstr>Diagrams and infographics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Dell</cp:lastModifiedBy>
  <cp:revision>3</cp:revision>
  <dcterms:modified xsi:type="dcterms:W3CDTF">2023-05-08T08:22:58Z</dcterms:modified>
</cp:coreProperties>
</file>